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CAD0-D691-40B4-9201-ED637D495F1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EEA6-3EAC-498F-9934-4BC9428E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vansanchez.github.io/leaflet-vs-openlayers-slides/#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Web GIS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Jihadul</a:t>
            </a:r>
            <a:r>
              <a:rPr lang="en-US" dirty="0" smtClean="0">
                <a:latin typeface="Adobe Caslon Pro Bold" panose="0205070206050A020403" pitchFamily="18" charset="0"/>
              </a:rPr>
              <a:t> Akbar</a:t>
            </a:r>
          </a:p>
          <a:p>
            <a:r>
              <a:rPr lang="en-US" dirty="0" err="1" smtClean="0">
                <a:latin typeface="Adobe Caslon Pro Bold" panose="0205070206050A020403" pitchFamily="18" charset="0"/>
              </a:rPr>
              <a:t>Pertemuan</a:t>
            </a:r>
            <a:r>
              <a:rPr lang="en-US" dirty="0" smtClean="0">
                <a:latin typeface="Adobe Caslon Pro Bold" panose="0205070206050A020403" pitchFamily="18" charset="0"/>
              </a:rPr>
              <a:t> IV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0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660"/>
            <a:ext cx="12199136" cy="6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3425" cy="67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2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data </a:t>
            </a:r>
            <a:r>
              <a:rPr lang="en-US" dirty="0" err="1" smtClean="0"/>
              <a:t>Geospesial</a:t>
            </a:r>
            <a:r>
              <a:rPr lang="en-US" dirty="0" smtClean="0"/>
              <a:t> ????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di Upload di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mtClean="0"/>
              <a:t>gambarnya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Link di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email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916" y="2809301"/>
            <a:ext cx="9144000" cy="1152353"/>
          </a:xfrm>
        </p:spPr>
        <p:txBody>
          <a:bodyPr/>
          <a:lstStyle/>
          <a:p>
            <a:r>
              <a:rPr lang="en-US" dirty="0" err="1" smtClean="0">
                <a:latin typeface="Adobe Caslon Pro Bold" panose="0205070206050A020403" pitchFamily="18" charset="0"/>
              </a:rPr>
              <a:t>Menampilakan</a:t>
            </a:r>
            <a:r>
              <a:rPr lang="en-US" dirty="0" smtClean="0">
                <a:latin typeface="Adobe Caslon Pro Bold" panose="0205070206050A020403" pitchFamily="18" charset="0"/>
              </a:rPr>
              <a:t> </a:t>
            </a:r>
            <a:r>
              <a:rPr lang="en-US" dirty="0" err="1" smtClean="0">
                <a:latin typeface="Adobe Caslon Pro Bold" panose="0205070206050A020403" pitchFamily="18" charset="0"/>
              </a:rPr>
              <a:t>Pada</a:t>
            </a:r>
            <a:r>
              <a:rPr lang="en-US" dirty="0" smtClean="0">
                <a:latin typeface="Adobe Caslon Pro Bold" panose="0205070206050A020403" pitchFamily="18" charset="0"/>
              </a:rPr>
              <a:t> Web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9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6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7449" cy="66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10"/>
            <a:ext cx="12215380" cy="65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Code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3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2" cy="66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leaflet </a:t>
            </a:r>
            <a:r>
              <a:rPr lang="en-US" dirty="0" err="1" smtClean="0"/>
              <a:t>dan</a:t>
            </a:r>
            <a:r>
              <a:rPr lang="en-US" dirty="0" smtClean="0"/>
              <a:t>  bootstrap</a:t>
            </a:r>
          </a:p>
          <a:p>
            <a:r>
              <a:rPr lang="en-US" dirty="0" smtClean="0"/>
              <a:t>Text editor sublime text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geojeson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tampilkan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4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060" cy="66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Caslon Pro Bold</vt:lpstr>
      <vt:lpstr>Arial</vt:lpstr>
      <vt:lpstr>Calibri</vt:lpstr>
      <vt:lpstr>Calibri Light</vt:lpstr>
      <vt:lpstr>Wingdings</vt:lpstr>
      <vt:lpstr>Office Theme</vt:lpstr>
      <vt:lpstr>Web GIS</vt:lpstr>
      <vt:lpstr>Menampilakan Pada Web</vt:lpstr>
      <vt:lpstr>PowerPoint Presentation</vt:lpstr>
      <vt:lpstr>PowerPoint Presentation</vt:lpstr>
      <vt:lpstr>PowerPoint Presentation</vt:lpstr>
      <vt:lpstr>Let’s Code !!!</vt:lpstr>
      <vt:lpstr>PowerPoint Presentation</vt:lpstr>
      <vt:lpstr>Kebutuhan</vt:lpstr>
      <vt:lpstr>PowerPoint Presentation</vt:lpstr>
      <vt:lpstr>PowerPoint Presentation</vt:lpstr>
      <vt:lpstr>PowerPoint Presentation</vt:lpstr>
      <vt:lpstr>Jika Tidak memiliki data Geospesial ???? </vt:lpstr>
      <vt:lpstr>PowerPoint Presentation</vt:lpstr>
      <vt:lpstr>Tugas Menampilkan Data Desa Masing-masing pada Halaman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GIS</dc:title>
  <dc:creator>Windows User</dc:creator>
  <cp:lastModifiedBy>Windows User</cp:lastModifiedBy>
  <cp:revision>13</cp:revision>
  <dcterms:created xsi:type="dcterms:W3CDTF">2018-10-25T07:20:46Z</dcterms:created>
  <dcterms:modified xsi:type="dcterms:W3CDTF">2018-10-25T07:39:32Z</dcterms:modified>
</cp:coreProperties>
</file>