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0" r:id="rId13"/>
    <p:sldId id="272" r:id="rId14"/>
    <p:sldId id="271" r:id="rId15"/>
    <p:sldId id="273" r:id="rId16"/>
    <p:sldId id="274" r:id="rId17"/>
    <p:sldId id="267" r:id="rId18"/>
    <p:sldId id="275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qgis.org/en/site/forusers/downloa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tanahair.indonesia.go.id/portal-we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apicons.mapsmarker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vansanchez.github.io/leaflet-vs-openlayers-slides/#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leaflet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ublimetext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Caslon Pro Bold" panose="0205070206050A020403" pitchFamily="18" charset="0"/>
              </a:rPr>
              <a:t>Web GIS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Adobe Caslon Pro Bold" panose="0205070206050A020403" pitchFamily="18" charset="0"/>
              </a:rPr>
              <a:t>Jihadul</a:t>
            </a:r>
            <a:r>
              <a:rPr lang="en-US" dirty="0" smtClean="0">
                <a:latin typeface="Adobe Caslon Pro Bold" panose="0205070206050A020403" pitchFamily="18" charset="0"/>
              </a:rPr>
              <a:t> Akbar</a:t>
            </a:r>
          </a:p>
          <a:p>
            <a:r>
              <a:rPr lang="en-US" dirty="0" err="1" smtClean="0">
                <a:latin typeface="Adobe Caslon Pro Bold" panose="0205070206050A020403" pitchFamily="18" charset="0"/>
              </a:rPr>
              <a:t>Pertemuan</a:t>
            </a:r>
            <a:r>
              <a:rPr lang="en-US" dirty="0" smtClean="0">
                <a:latin typeface="Adobe Caslon Pro Bold" panose="0205070206050A020403" pitchFamily="18" charset="0"/>
              </a:rPr>
              <a:t> IV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4660"/>
            <a:ext cx="12199136" cy="6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7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3425" cy="67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2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Mengolah</a:t>
            </a:r>
            <a:r>
              <a:rPr lang="en-US" dirty="0" smtClean="0"/>
              <a:t> Data </a:t>
            </a:r>
            <a:r>
              <a:rPr lang="en-US" dirty="0" err="1" smtClean="0"/>
              <a:t>Parsial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di </a:t>
            </a:r>
            <a:r>
              <a:rPr lang="en-US" dirty="0" err="1" smtClean="0"/>
              <a:t>tampilkan</a:t>
            </a:r>
            <a:r>
              <a:rPr lang="en-US" dirty="0" smtClean="0"/>
              <a:t> di </a:t>
            </a:r>
            <a:r>
              <a:rPr lang="en-US" dirty="0" err="1" smtClean="0"/>
              <a:t>peta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Sofware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dan</a:t>
            </a:r>
            <a:r>
              <a:rPr lang="en-US" dirty="0" smtClean="0"/>
              <a:t> Install </a:t>
            </a:r>
            <a:r>
              <a:rPr lang="en-US" dirty="0" err="1" smtClean="0">
                <a:hlinkClick r:id="rId2"/>
              </a:rPr>
              <a:t>Sofware</a:t>
            </a:r>
            <a:r>
              <a:rPr lang="en-US" dirty="0" smtClean="0">
                <a:hlinkClick r:id="rId2"/>
              </a:rPr>
              <a:t> QGIS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4215"/>
            <a:ext cx="9051235" cy="26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Persiapan</a:t>
            </a:r>
            <a:r>
              <a:rPr lang="en-US" dirty="0" smtClean="0"/>
              <a:t> Data </a:t>
            </a:r>
            <a:r>
              <a:rPr lang="en-US" dirty="0" err="1" smtClean="0"/>
              <a:t>Spesial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Download data special di website </a:t>
            </a:r>
            <a:r>
              <a:rPr lang="en-US" dirty="0" smtClean="0">
                <a:hlinkClick r:id="rId2"/>
              </a:rPr>
              <a:t>Indonesia </a:t>
            </a:r>
            <a:r>
              <a:rPr lang="en-US" dirty="0" err="1" smtClean="0">
                <a:hlinkClick r:id="rId2"/>
              </a:rPr>
              <a:t>Geospesial</a:t>
            </a:r>
            <a:r>
              <a:rPr lang="en-US" dirty="0" smtClean="0">
                <a:hlinkClick r:id="rId2"/>
              </a:rPr>
              <a:t> Portal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47" y="2269493"/>
            <a:ext cx="9687340" cy="404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mendownload</a:t>
            </a:r>
            <a:r>
              <a:rPr lang="en-US" dirty="0" smtClean="0"/>
              <a:t> data special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mendaftar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login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092" y="1344169"/>
            <a:ext cx="7226369" cy="50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mendownload</a:t>
            </a:r>
            <a:r>
              <a:rPr lang="en-US" dirty="0" smtClean="0"/>
              <a:t> data special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mendaftar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login </a:t>
            </a:r>
          </a:p>
        </p:txBody>
      </p:sp>
    </p:spTree>
    <p:extLst>
      <p:ext uri="{BB962C8B-B14F-4D97-AF65-F5344CB8AC3E}">
        <p14:creationId xmlns:p14="http://schemas.microsoft.com/office/powerpoint/2010/main" val="2948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data </a:t>
            </a:r>
            <a:r>
              <a:rPr lang="en-US" dirty="0" err="1" smtClean="0"/>
              <a:t>Geospesial</a:t>
            </a:r>
            <a:r>
              <a:rPr lang="en-US" dirty="0" smtClean="0"/>
              <a:t> ????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Icon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26" y="1587085"/>
            <a:ext cx="10075571" cy="46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8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916" y="2809301"/>
            <a:ext cx="9144000" cy="1152353"/>
          </a:xfrm>
        </p:spPr>
        <p:txBody>
          <a:bodyPr/>
          <a:lstStyle/>
          <a:p>
            <a:r>
              <a:rPr lang="en-US" dirty="0" err="1" smtClean="0">
                <a:latin typeface="Adobe Caslon Pro Bold" panose="0205070206050A020403" pitchFamily="18" charset="0"/>
              </a:rPr>
              <a:t>Menampilakan</a:t>
            </a:r>
            <a:r>
              <a:rPr lang="en-US" dirty="0" smtClean="0">
                <a:latin typeface="Adobe Caslon Pro Bold" panose="0205070206050A020403" pitchFamily="18" charset="0"/>
              </a:rPr>
              <a:t> </a:t>
            </a:r>
            <a:r>
              <a:rPr lang="en-US" dirty="0" err="1" smtClean="0">
                <a:latin typeface="Adobe Caslon Pro Bold" panose="0205070206050A020403" pitchFamily="18" charset="0"/>
              </a:rPr>
              <a:t>Pada</a:t>
            </a:r>
            <a:r>
              <a:rPr lang="en-US" dirty="0" smtClean="0">
                <a:latin typeface="Adobe Caslon Pro Bold" panose="0205070206050A020403" pitchFamily="18" charset="0"/>
              </a:rPr>
              <a:t> Web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Desa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Ketentuan</a:t>
            </a:r>
            <a:r>
              <a:rPr lang="en-US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di Upload di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smtClean="0"/>
              <a:t>gambarnya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Link di </a:t>
            </a:r>
            <a:r>
              <a:rPr lang="en-US" dirty="0" err="1" smtClean="0"/>
              <a:t>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email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63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7449" cy="66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10"/>
            <a:ext cx="12215380" cy="65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Code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62" cy="66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smtClean="0">
                <a:hlinkClick r:id="rId2"/>
              </a:rPr>
              <a:t>leaflet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bootstrap</a:t>
            </a:r>
            <a:endParaRPr lang="en-US" dirty="0" smtClean="0"/>
          </a:p>
          <a:p>
            <a:r>
              <a:rPr lang="en-US" dirty="0" smtClean="0"/>
              <a:t>Text editor </a:t>
            </a:r>
            <a:r>
              <a:rPr lang="en-US" dirty="0" smtClean="0">
                <a:hlinkClick r:id="rId4"/>
              </a:rPr>
              <a:t>sublime text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geojeson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tampilkan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4060" cy="66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131</Words>
  <Application>Microsoft Office PowerPoint</Application>
  <PresentationFormat>Widescreen</PresentationFormat>
  <Paragraphs>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Adobe Caslon Pro Bold</vt:lpstr>
      <vt:lpstr>Arial</vt:lpstr>
      <vt:lpstr>Calibri</vt:lpstr>
      <vt:lpstr>Calibri Light</vt:lpstr>
      <vt:lpstr>Wingdings</vt:lpstr>
      <vt:lpstr>Office Theme</vt:lpstr>
      <vt:lpstr>Web GIS</vt:lpstr>
      <vt:lpstr>Menampilakan Pada Web</vt:lpstr>
      <vt:lpstr>PowerPoint Presentation</vt:lpstr>
      <vt:lpstr>PowerPoint Presentation</vt:lpstr>
      <vt:lpstr>PowerPoint Presentation</vt:lpstr>
      <vt:lpstr>Let’s Code !!!</vt:lpstr>
      <vt:lpstr>PowerPoint Presentation</vt:lpstr>
      <vt:lpstr>Kebutuhan</vt:lpstr>
      <vt:lpstr>PowerPoint Presentation</vt:lpstr>
      <vt:lpstr>PowerPoint Presentation</vt:lpstr>
      <vt:lpstr>PowerPoint Presentation</vt:lpstr>
      <vt:lpstr>Mengolah Data Parsial </vt:lpstr>
      <vt:lpstr>1. Persiapan Sofware</vt:lpstr>
      <vt:lpstr>2. Persiapan Data Spesial </vt:lpstr>
      <vt:lpstr>PowerPoint Presentation</vt:lpstr>
      <vt:lpstr>PowerPoint Presentation</vt:lpstr>
      <vt:lpstr>Jika Tidak memiliki data Geospesial ???? </vt:lpstr>
      <vt:lpstr>Download Icon</vt:lpstr>
      <vt:lpstr>PowerPoint Presentation</vt:lpstr>
      <vt:lpstr>Tugas Menampilkan Data Desa Masing-masing pada Halaman Web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GIS</dc:title>
  <dc:creator>Windows User</dc:creator>
  <cp:lastModifiedBy>ACER</cp:lastModifiedBy>
  <cp:revision>20</cp:revision>
  <dcterms:created xsi:type="dcterms:W3CDTF">2018-10-25T07:20:46Z</dcterms:created>
  <dcterms:modified xsi:type="dcterms:W3CDTF">2019-10-30T23:03:33Z</dcterms:modified>
</cp:coreProperties>
</file>