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70" r:id="rId11"/>
    <p:sldId id="271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55"/>
    <a:srgbClr val="E67E22"/>
    <a:srgbClr val="34495E"/>
    <a:srgbClr val="08C6A2"/>
    <a:srgbClr val="95A5A6"/>
    <a:srgbClr val="E74C3C"/>
    <a:srgbClr val="F39C12"/>
    <a:srgbClr val="313581"/>
    <a:srgbClr val="ECF0F1"/>
    <a:srgbClr val="F1C4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6" d="100"/>
          <a:sy n="76" d="100"/>
        </p:scale>
        <p:origin x="42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>
              <a:outerShdw blurRad="254000" sx="102000" sy="102000" algn="ctr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KEHADIRAN</c:v>
                </c:pt>
                <c:pt idx="1">
                  <c:v>KEAKTIFAN</c:v>
                </c:pt>
                <c:pt idx="2">
                  <c:v>TUGAS</c:v>
                </c:pt>
                <c:pt idx="3">
                  <c:v>QUIZ</c:v>
                </c:pt>
                <c:pt idx="4">
                  <c:v>UTS</c:v>
                </c:pt>
                <c:pt idx="5">
                  <c:v>UAS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10</c:v>
                </c:pt>
                <c:pt idx="1">
                  <c:v>5</c:v>
                </c:pt>
                <c:pt idx="2">
                  <c:v>20</c:v>
                </c:pt>
                <c:pt idx="3">
                  <c:v>10</c:v>
                </c:pt>
                <c:pt idx="4">
                  <c:v>25</c:v>
                </c:pt>
                <c:pt idx="5">
                  <c:v>30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8CF-4BBB-8BA2-A05E4341AB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1"/>
        <c:axId val="1977383808"/>
        <c:axId val="1977393600"/>
      </c:barChart>
      <c:catAx>
        <c:axId val="19773838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7393600"/>
        <c:crosses val="autoZero"/>
        <c:auto val="1"/>
        <c:lblAlgn val="ctr"/>
        <c:lblOffset val="100"/>
        <c:noMultiLvlLbl val="0"/>
      </c:catAx>
      <c:valAx>
        <c:axId val="1977393600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7383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77EA-1932-4119-9EFA-6369709D1BEA}" type="datetimeFigureOut">
              <a:rPr lang="en-US" smtClean="0"/>
              <a:pPr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BDC3-0F2E-4F8B-A8E3-F55E8E4968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946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77EA-1932-4119-9EFA-6369709D1BEA}" type="datetimeFigureOut">
              <a:rPr lang="en-US" smtClean="0"/>
              <a:pPr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BDC3-0F2E-4F8B-A8E3-F55E8E4968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74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77EA-1932-4119-9EFA-6369709D1BEA}" type="datetimeFigureOut">
              <a:rPr lang="en-US" smtClean="0"/>
              <a:pPr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BDC3-0F2E-4F8B-A8E3-F55E8E4968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052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77EA-1932-4119-9EFA-6369709D1BEA}" type="datetimeFigureOut">
              <a:rPr lang="en-US" smtClean="0"/>
              <a:pPr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BDC3-0F2E-4F8B-A8E3-F55E8E4968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791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77EA-1932-4119-9EFA-6369709D1BEA}" type="datetimeFigureOut">
              <a:rPr lang="en-US" smtClean="0"/>
              <a:pPr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BDC3-0F2E-4F8B-A8E3-F55E8E4968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461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77EA-1932-4119-9EFA-6369709D1BEA}" type="datetimeFigureOut">
              <a:rPr lang="en-US" smtClean="0"/>
              <a:pPr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BDC3-0F2E-4F8B-A8E3-F55E8E4968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20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77EA-1932-4119-9EFA-6369709D1BEA}" type="datetimeFigureOut">
              <a:rPr lang="en-US" smtClean="0"/>
              <a:pPr/>
              <a:t>3/11/2019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BDC3-0F2E-4F8B-A8E3-F55E8E4968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428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77EA-1932-4119-9EFA-6369709D1BEA}" type="datetimeFigureOut">
              <a:rPr lang="en-US" smtClean="0"/>
              <a:pPr/>
              <a:t>3/11/2019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BDC3-0F2E-4F8B-A8E3-F55E8E4968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24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77EA-1932-4119-9EFA-6369709D1BEA}" type="datetimeFigureOut">
              <a:rPr lang="en-US" smtClean="0"/>
              <a:pPr/>
              <a:t>3/11/2019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BDC3-0F2E-4F8B-A8E3-F55E8E4968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464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77EA-1932-4119-9EFA-6369709D1BEA}" type="datetimeFigureOut">
              <a:rPr lang="en-US" smtClean="0"/>
              <a:pPr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BDC3-0F2E-4F8B-A8E3-F55E8E4968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931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77EA-1932-4119-9EFA-6369709D1BEA}" type="datetimeFigureOut">
              <a:rPr lang="en-US" smtClean="0"/>
              <a:pPr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BDC3-0F2E-4F8B-A8E3-F55E8E4968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15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077EA-1932-4119-9EFA-6369709D1BEA}" type="datetimeFigureOut">
              <a:rPr lang="en-US" smtClean="0"/>
              <a:pPr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8BDC3-0F2E-4F8B-A8E3-F55E8E4968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91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microsoft.com/office/2007/relationships/hdphoto" Target="../media/hdphoto1.wdp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C6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30"/>
          <a:stretch/>
        </p:blipFill>
        <p:spPr>
          <a:xfrm>
            <a:off x="2417618" y="0"/>
            <a:ext cx="7356764" cy="37545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5454" y="2327709"/>
            <a:ext cx="9886604" cy="2387600"/>
          </a:xfrm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  <a:latin typeface="Gotham Rounded Bold" pitchFamily="50" charset="0"/>
              </a:rPr>
              <a:t>Desain</a:t>
            </a:r>
            <a:r>
              <a:rPr lang="en-US" dirty="0" smtClean="0">
                <a:solidFill>
                  <a:schemeClr val="bg1"/>
                </a:solidFill>
                <a:latin typeface="Gotham Rounded Bold" pitchFamily="50" charset="0"/>
              </a:rPr>
              <a:t> </a:t>
            </a:r>
            <a:r>
              <a:rPr lang="id-ID" dirty="0" smtClean="0">
                <a:solidFill>
                  <a:schemeClr val="bg1"/>
                </a:solidFill>
                <a:latin typeface="Gotham Rounded Bold" pitchFamily="50" charset="0"/>
              </a:rPr>
              <a:t>Web</a:t>
            </a:r>
            <a:endParaRPr lang="en-US" dirty="0">
              <a:solidFill>
                <a:schemeClr val="bg1"/>
              </a:solidFill>
              <a:latin typeface="Gotham Rounded Bold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76945"/>
            <a:ext cx="9144000" cy="1655762"/>
          </a:xfrm>
        </p:spPr>
        <p:txBody>
          <a:bodyPr/>
          <a:lstStyle/>
          <a:p>
            <a:r>
              <a:rPr lang="en-US" sz="3600" dirty="0" smtClean="0">
                <a:solidFill>
                  <a:schemeClr val="bg1"/>
                </a:solidFill>
                <a:latin typeface="Gotham Rounded Bold" pitchFamily="50" charset="0"/>
              </a:rPr>
              <a:t>JIHADUL AKBAR</a:t>
            </a:r>
          </a:p>
          <a:p>
            <a:r>
              <a:rPr lang="en-US" dirty="0" smtClean="0">
                <a:solidFill>
                  <a:schemeClr val="bg1"/>
                </a:solidFill>
                <a:latin typeface="Gotham Rounded Light" pitchFamily="50" charset="0"/>
              </a:rPr>
              <a:t>Introduction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8252" y="143204"/>
            <a:ext cx="2719496" cy="4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503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51" y="83915"/>
            <a:ext cx="11461315" cy="677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23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5781"/>
            <a:ext cx="12192000" cy="590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57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5A5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6854869" y="1646708"/>
            <a:ext cx="4464294" cy="12346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800" b="1" dirty="0" smtClean="0">
                <a:solidFill>
                  <a:schemeClr val="bg1"/>
                </a:solidFill>
                <a:latin typeface="Gotham Rounded Bold" pitchFamily="50" charset="0"/>
              </a:rPr>
              <a:t>30%</a:t>
            </a:r>
            <a:r>
              <a:rPr lang="en-US" sz="4800" b="1" dirty="0" smtClean="0">
                <a:solidFill>
                  <a:schemeClr val="bg1"/>
                </a:solidFill>
                <a:latin typeface="Gotham Rounded Book" pitchFamily="50" charset="0"/>
              </a:rPr>
              <a:t> </a:t>
            </a:r>
            <a:r>
              <a:rPr lang="en-US" sz="4800" b="1" dirty="0" err="1" smtClean="0">
                <a:solidFill>
                  <a:schemeClr val="bg1"/>
                </a:solidFill>
                <a:latin typeface="Gotham Rounded Book" pitchFamily="50" charset="0"/>
              </a:rPr>
              <a:t>Dosen</a:t>
            </a:r>
            <a:r>
              <a:rPr lang="en-US" sz="4800" b="1" dirty="0" smtClean="0">
                <a:solidFill>
                  <a:schemeClr val="bg1"/>
                </a:solidFill>
                <a:latin typeface="Gotham Rounded Book" pitchFamily="50" charset="0"/>
              </a:rPr>
              <a:t>  </a:t>
            </a:r>
            <a:endParaRPr lang="en-US" sz="4800" b="1" dirty="0">
              <a:solidFill>
                <a:schemeClr val="bg1"/>
              </a:solidFill>
              <a:latin typeface="Gotham Rounded Book" pitchFamily="50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852" y="1571986"/>
            <a:ext cx="4000862" cy="400086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337732" y="242111"/>
            <a:ext cx="258429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Gotham Rounded Bold" pitchFamily="50" charset="0"/>
              </a:rPr>
              <a:t>MATERI</a:t>
            </a:r>
            <a:endParaRPr lang="en-US" sz="4800" dirty="0">
              <a:latin typeface="Gotham Rounded Bold" pitchFamily="50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854869" y="3664066"/>
            <a:ext cx="4883662" cy="12346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800" dirty="0">
                <a:solidFill>
                  <a:schemeClr val="bg1"/>
                </a:solidFill>
                <a:latin typeface="Gotham Rounded Bold" pitchFamily="50" charset="0"/>
              </a:rPr>
              <a:t>70%</a:t>
            </a:r>
            <a:r>
              <a:rPr lang="en-US" sz="4800" dirty="0">
                <a:solidFill>
                  <a:schemeClr val="bg1"/>
                </a:solidFill>
                <a:latin typeface="Gotham Rounded Book" pitchFamily="50" charset="0"/>
              </a:rPr>
              <a:t> </a:t>
            </a:r>
            <a:r>
              <a:rPr lang="en-US" sz="4800" dirty="0" err="1" smtClean="0">
                <a:solidFill>
                  <a:schemeClr val="bg1"/>
                </a:solidFill>
                <a:latin typeface="Gotham Rounded Book" pitchFamily="50" charset="0"/>
              </a:rPr>
              <a:t>Adalah</a:t>
            </a:r>
            <a:r>
              <a:rPr lang="en-US" sz="4800" dirty="0" smtClean="0">
                <a:solidFill>
                  <a:schemeClr val="bg1"/>
                </a:solidFill>
                <a:latin typeface="Gotham Rounded Book" pitchFamily="50" charset="0"/>
              </a:rPr>
              <a:t> Dari Usaha </a:t>
            </a:r>
            <a:r>
              <a:rPr lang="en-US" sz="4800" dirty="0" err="1" smtClean="0">
                <a:solidFill>
                  <a:schemeClr val="bg1"/>
                </a:solidFill>
                <a:latin typeface="Gotham Rounded Book" pitchFamily="50" charset="0"/>
              </a:rPr>
              <a:t>Mahasiswa</a:t>
            </a:r>
            <a:endParaRPr lang="en-US" sz="4800" b="1" dirty="0">
              <a:solidFill>
                <a:schemeClr val="bg1"/>
              </a:solidFill>
              <a:latin typeface="Gotham Rounded Book" pitchFamily="50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76568" y="6071727"/>
            <a:ext cx="108619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Gotham Rounded Book" pitchFamily="50" charset="0"/>
              </a:rPr>
              <a:t>BEDAKAN ANTARA SISWA DAN MAHASISWA!!</a:t>
            </a:r>
            <a:endParaRPr lang="en-US" sz="3200" dirty="0"/>
          </a:p>
        </p:txBody>
      </p:sp>
      <p:sp>
        <p:nvSpPr>
          <p:cNvPr id="13" name="Bent Arrow 12"/>
          <p:cNvSpPr/>
          <p:nvPr/>
        </p:nvSpPr>
        <p:spPr>
          <a:xfrm>
            <a:off x="5625752" y="1680648"/>
            <a:ext cx="1363593" cy="1191491"/>
          </a:xfrm>
          <a:prstGeom prst="bentArrow">
            <a:avLst>
              <a:gd name="adj1" fmla="val 0"/>
              <a:gd name="adj2" fmla="val 23876"/>
              <a:gd name="adj3" fmla="val 19966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Bent Arrow 13"/>
          <p:cNvSpPr/>
          <p:nvPr/>
        </p:nvSpPr>
        <p:spPr>
          <a:xfrm flipV="1">
            <a:off x="5625751" y="4185506"/>
            <a:ext cx="1495485" cy="1091188"/>
          </a:xfrm>
          <a:prstGeom prst="bentArrow">
            <a:avLst>
              <a:gd name="adj1" fmla="val 0"/>
              <a:gd name="adj2" fmla="val 22606"/>
              <a:gd name="adj3" fmla="val 21236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8006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/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1216894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tangle 1"/>
          <p:cNvSpPr/>
          <p:nvPr/>
        </p:nvSpPr>
        <p:spPr>
          <a:xfrm>
            <a:off x="1064028" y="814646"/>
            <a:ext cx="10540538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4000" dirty="0" smtClean="0">
                <a:solidFill>
                  <a:srgbClr val="002060"/>
                </a:solidFill>
                <a:latin typeface="Gotham Rounded Book" pitchFamily="50" charset="0"/>
              </a:rPr>
              <a:t>”Siapa yang menghendaki kehidupan dunia, maka harus disertai dengan ilmu. Dan siapa yang menghendaki kehidupan akhirat, juga harus dengan ilmu.“</a:t>
            </a:r>
          </a:p>
          <a:p>
            <a:pPr algn="ctr"/>
            <a:r>
              <a:rPr lang="id-ID" dirty="0" smtClean="0"/>
              <a:t/>
            </a:r>
            <a:br>
              <a:rPr lang="id-ID" dirty="0" smtClean="0"/>
            </a:br>
            <a:r>
              <a:rPr lang="id-ID" b="1" dirty="0" smtClean="0">
                <a:solidFill>
                  <a:srgbClr val="002060"/>
                </a:solidFill>
              </a:rPr>
              <a:t>~</a:t>
            </a:r>
            <a:r>
              <a:rPr lang="id-ID" sz="3600" b="1" dirty="0" smtClean="0">
                <a:solidFill>
                  <a:srgbClr val="002060"/>
                </a:solidFill>
                <a:latin typeface="Gotham Rounded Light" pitchFamily="50" charset="0"/>
              </a:rPr>
              <a:t>Imam Syafi’i~</a:t>
            </a:r>
            <a:endParaRPr lang="id-ID" b="1" dirty="0">
              <a:solidFill>
                <a:srgbClr val="002060"/>
              </a:solidFill>
              <a:latin typeface="Gotham Rounded Light" pitchFamily="5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5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106" y="280374"/>
            <a:ext cx="4464424" cy="1167839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Gotham Rounded Book" pitchFamily="50" charset="0"/>
              </a:rPr>
              <a:t>O_O</a:t>
            </a:r>
            <a:r>
              <a:rPr lang="en-US" sz="4800" dirty="0" smtClean="0">
                <a:solidFill>
                  <a:schemeClr val="bg1"/>
                </a:solidFill>
                <a:latin typeface="Gotham Rounded Bold" pitchFamily="50" charset="0"/>
              </a:rPr>
              <a:t> </a:t>
            </a:r>
            <a:endParaRPr lang="en-US" sz="4800" dirty="0">
              <a:solidFill>
                <a:schemeClr val="bg1"/>
              </a:solidFill>
              <a:latin typeface="Gotham Rounded Bold" pitchFamily="50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37697" y="1284052"/>
            <a:ext cx="3782584" cy="1411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err="1" smtClean="0">
                <a:solidFill>
                  <a:schemeClr val="bg1"/>
                </a:solidFill>
                <a:latin typeface="Gotham Rounded Book" pitchFamily="50" charset="0"/>
              </a:rPr>
              <a:t>Jihadul</a:t>
            </a:r>
            <a:r>
              <a:rPr lang="en-US" sz="3200" b="1" dirty="0" smtClean="0">
                <a:solidFill>
                  <a:schemeClr val="bg1"/>
                </a:solidFill>
                <a:latin typeface="Gotham Rounded Book" pitchFamily="50" charset="0"/>
              </a:rPr>
              <a:t> Akbar</a:t>
            </a:r>
            <a:endParaRPr lang="en-US" sz="3200" b="1" dirty="0">
              <a:solidFill>
                <a:schemeClr val="bg1"/>
              </a:solidFill>
              <a:latin typeface="Gotham Rounded Bold" pitchFamily="50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"/>
                    </a14:imgEffect>
                    <a14:imgEffect>
                      <a14:colorTemperature colorTemp="6585"/>
                    </a14:imgEffect>
                    <a14:imgEffect>
                      <a14:saturation sat="9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123" r="4640"/>
          <a:stretch/>
        </p:blipFill>
        <p:spPr>
          <a:xfrm>
            <a:off x="6131859" y="0"/>
            <a:ext cx="6051176" cy="68580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1304048" y="2803144"/>
            <a:ext cx="3009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Gotham Rounded Book" pitchFamily="50" charset="0"/>
              </a:rPr>
              <a:t>jihadul4kbar@gmail.com</a:t>
            </a:r>
            <a:endParaRPr lang="en-US" dirty="0">
              <a:solidFill>
                <a:schemeClr val="bg1"/>
              </a:solidFill>
              <a:latin typeface="Gotham Rounded Book" pitchFamily="50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04048" y="3554912"/>
            <a:ext cx="3905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Gotham Rounded Book" pitchFamily="50" charset="0"/>
              </a:rPr>
              <a:t>087864576745 / 085288939770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60161" y="4164521"/>
            <a:ext cx="3862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Gotham Rounded Book" pitchFamily="50" charset="0"/>
              </a:rPr>
              <a:t>Mertak</a:t>
            </a:r>
            <a:r>
              <a:rPr lang="en-US" dirty="0">
                <a:solidFill>
                  <a:schemeClr val="bg1"/>
                </a:solidFill>
                <a:latin typeface="Gotham Rounded Book" pitchFamily="50" charset="0"/>
              </a:rPr>
              <a:t> Mas </a:t>
            </a:r>
            <a:r>
              <a:rPr lang="en-US" dirty="0" err="1">
                <a:solidFill>
                  <a:schemeClr val="bg1"/>
                </a:solidFill>
                <a:latin typeface="Gotham Rounded Book" pitchFamily="50" charset="0"/>
              </a:rPr>
              <a:t>Desa</a:t>
            </a:r>
            <a:r>
              <a:rPr lang="en-US" dirty="0">
                <a:solidFill>
                  <a:schemeClr val="bg1"/>
                </a:solidFill>
                <a:latin typeface="Gotham Rounded Book" pitchFamily="50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Gotham Rounded Book" pitchFamily="50" charset="0"/>
              </a:rPr>
              <a:t>Barabali</a:t>
            </a:r>
            <a:r>
              <a:rPr lang="en-US" dirty="0">
                <a:solidFill>
                  <a:schemeClr val="bg1"/>
                </a:solidFill>
                <a:latin typeface="Gotham Rounded Book" pitchFamily="50" charset="0"/>
              </a:rPr>
              <a:t> </a:t>
            </a:r>
            <a:endParaRPr lang="en-US" dirty="0" smtClean="0">
              <a:solidFill>
                <a:schemeClr val="bg1"/>
              </a:solidFill>
              <a:latin typeface="Gotham Rounded Book" pitchFamily="50" charset="0"/>
            </a:endParaRPr>
          </a:p>
          <a:p>
            <a:r>
              <a:rPr lang="en-US" dirty="0" err="1" smtClean="0">
                <a:solidFill>
                  <a:schemeClr val="bg1"/>
                </a:solidFill>
                <a:latin typeface="Gotham Rounded Book" pitchFamily="50" charset="0"/>
              </a:rPr>
              <a:t>Kec</a:t>
            </a:r>
            <a:r>
              <a:rPr lang="en-US" dirty="0">
                <a:solidFill>
                  <a:schemeClr val="bg1"/>
                </a:solidFill>
                <a:latin typeface="Gotham Rounded Book" pitchFamily="50" charset="0"/>
              </a:rPr>
              <a:t>. </a:t>
            </a:r>
            <a:r>
              <a:rPr lang="en-US" dirty="0" err="1">
                <a:solidFill>
                  <a:schemeClr val="bg1"/>
                </a:solidFill>
                <a:latin typeface="Gotham Rounded Book" pitchFamily="50" charset="0"/>
              </a:rPr>
              <a:t>Batukliang</a:t>
            </a:r>
            <a:r>
              <a:rPr lang="en-US" dirty="0">
                <a:solidFill>
                  <a:schemeClr val="bg1"/>
                </a:solidFill>
                <a:latin typeface="Gotham Rounded Book" pitchFamily="50" charset="0"/>
              </a:rPr>
              <a:t> Lombok </a:t>
            </a:r>
            <a:r>
              <a:rPr lang="en-US" dirty="0" smtClean="0">
                <a:solidFill>
                  <a:schemeClr val="bg1"/>
                </a:solidFill>
                <a:latin typeface="Gotham Rounded Book" pitchFamily="50" charset="0"/>
              </a:rPr>
              <a:t>Tengah</a:t>
            </a:r>
            <a:endParaRPr lang="en-US" dirty="0">
              <a:solidFill>
                <a:schemeClr val="bg1"/>
              </a:solidFill>
              <a:latin typeface="Gotham Rounded Book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90" y="2745446"/>
            <a:ext cx="497739" cy="49773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48" y="4196119"/>
            <a:ext cx="416075" cy="5665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69" y="3494133"/>
            <a:ext cx="589277" cy="58927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665" y="5235795"/>
            <a:ext cx="376518" cy="37651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510" y="5239917"/>
            <a:ext cx="402143" cy="40214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318" y="5185186"/>
            <a:ext cx="456874" cy="45687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640" y="5185186"/>
            <a:ext cx="413501" cy="41350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117502" y="5882337"/>
            <a:ext cx="3620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Rounded Book" pitchFamily="50" charset="0"/>
              </a:rPr>
              <a:t>https://jihadul4kbar.github.io/</a:t>
            </a:r>
          </a:p>
        </p:txBody>
      </p:sp>
    </p:spTree>
    <p:extLst>
      <p:ext uri="{BB962C8B-B14F-4D97-AF65-F5344CB8AC3E}">
        <p14:creationId xmlns:p14="http://schemas.microsoft.com/office/powerpoint/2010/main" val="560845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/>
      <p:bldP spid="10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CC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868" y="2215399"/>
            <a:ext cx="2050264" cy="20502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4137"/>
            <a:ext cx="10515600" cy="1325563"/>
          </a:xfrm>
        </p:spPr>
        <p:txBody>
          <a:bodyPr/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Gotham Rounded Medium" panose="02000000000000000000" pitchFamily="50" charset="0"/>
              </a:rPr>
              <a:t>Profil</a:t>
            </a:r>
            <a:r>
              <a:rPr lang="en-US" dirty="0" smtClean="0">
                <a:solidFill>
                  <a:schemeClr val="bg1"/>
                </a:solidFill>
                <a:latin typeface="Gotham Rounded Medium" panose="02000000000000000000" pitchFamily="50" charset="0"/>
              </a:rPr>
              <a:t> Mata </a:t>
            </a:r>
            <a:r>
              <a:rPr lang="en-US" dirty="0" err="1" smtClean="0">
                <a:solidFill>
                  <a:schemeClr val="bg1"/>
                </a:solidFill>
                <a:latin typeface="Gotham Rounded Medium" panose="02000000000000000000" pitchFamily="50" charset="0"/>
              </a:rPr>
              <a:t>Kuliah</a:t>
            </a:r>
            <a:endParaRPr lang="en-US" dirty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91395" y="4242392"/>
            <a:ext cx="20024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Gotham Rounded Bold" pitchFamily="50" charset="0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latin typeface="Gotham Rounded Bold" pitchFamily="50" charset="0"/>
              </a:rPr>
              <a:t>Desain</a:t>
            </a:r>
            <a:r>
              <a:rPr lang="en-US" sz="3600" b="1" dirty="0" smtClean="0">
                <a:solidFill>
                  <a:schemeClr val="bg1"/>
                </a:solidFill>
                <a:latin typeface="Gotham Rounded Bold" pitchFamily="50" charset="0"/>
              </a:rPr>
              <a:t> </a:t>
            </a:r>
            <a:r>
              <a:rPr lang="id-ID" sz="3600" b="1" dirty="0" smtClean="0">
                <a:solidFill>
                  <a:schemeClr val="bg1"/>
                </a:solidFill>
                <a:latin typeface="Gotham Rounded Bold" pitchFamily="50" charset="0"/>
              </a:rPr>
              <a:t>Web</a:t>
            </a:r>
            <a:endParaRPr lang="en-US" sz="3600" b="1" dirty="0">
              <a:solidFill>
                <a:schemeClr val="bg1"/>
              </a:solidFill>
              <a:latin typeface="Gotham Rounded Bold" pitchFamily="50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3245" y="1690688"/>
            <a:ext cx="1070013" cy="10700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243520" y="2893777"/>
            <a:ext cx="849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Gotham Rounded Book" pitchFamily="50" charset="0"/>
              </a:rPr>
              <a:t>3 SKS</a:t>
            </a:r>
            <a:endParaRPr lang="en-US" dirty="0">
              <a:solidFill>
                <a:schemeClr val="bg1"/>
              </a:solidFill>
              <a:latin typeface="Gotham Rounded Book" pitchFamily="50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3245" y="3818710"/>
            <a:ext cx="1070013" cy="107001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886306" y="5022516"/>
            <a:ext cx="1496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Gotham Rounded Book" pitchFamily="50" charset="0"/>
              </a:rPr>
              <a:t>Semester V</a:t>
            </a:r>
            <a:endParaRPr lang="en-US" dirty="0">
              <a:solidFill>
                <a:schemeClr val="bg1"/>
              </a:solidFill>
              <a:latin typeface="Gotham Rounded Book" pitchFamily="50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082" y="1690688"/>
            <a:ext cx="1141462" cy="114146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648139" y="2893777"/>
            <a:ext cx="1731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Gotham Rounded Book" pitchFamily="50" charset="0"/>
              </a:rPr>
              <a:t>16 </a:t>
            </a:r>
            <a:r>
              <a:rPr lang="en-US" dirty="0" err="1" smtClean="0">
                <a:solidFill>
                  <a:schemeClr val="bg1"/>
                </a:solidFill>
                <a:latin typeface="Gotham Rounded Book" pitchFamily="50" charset="0"/>
              </a:rPr>
              <a:t>Pertemuan</a:t>
            </a:r>
            <a:endParaRPr lang="en-US" dirty="0">
              <a:solidFill>
                <a:schemeClr val="bg1"/>
              </a:solidFill>
              <a:latin typeface="Gotham Rounded Book" pitchFamily="50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083" y="3818710"/>
            <a:ext cx="1054834" cy="105483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104" y="5293555"/>
            <a:ext cx="995792" cy="99579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619439" y="5022516"/>
            <a:ext cx="1645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Gotham Rounded Book" pitchFamily="50" charset="0"/>
              </a:rPr>
              <a:t>UTS </a:t>
            </a:r>
          </a:p>
          <a:p>
            <a:pPr algn="ctr"/>
            <a:r>
              <a:rPr lang="en-US" dirty="0" err="1" smtClean="0">
                <a:solidFill>
                  <a:schemeClr val="bg1"/>
                </a:solidFill>
                <a:latin typeface="Gotham Rounded Book" pitchFamily="50" charset="0"/>
              </a:rPr>
              <a:t>Pertemuan</a:t>
            </a:r>
            <a:r>
              <a:rPr lang="en-US" dirty="0" smtClean="0">
                <a:solidFill>
                  <a:schemeClr val="bg1"/>
                </a:solidFill>
                <a:latin typeface="Gotham Rounded Book" pitchFamily="50" charset="0"/>
              </a:rPr>
              <a:t> 8</a:t>
            </a:r>
            <a:endParaRPr lang="en-US" dirty="0">
              <a:solidFill>
                <a:schemeClr val="bg1"/>
              </a:solidFill>
              <a:latin typeface="Gotham Rounded Book" pitchFamily="50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14023" y="6247203"/>
            <a:ext cx="15639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Gotham Rounded Book" pitchFamily="50" charset="0"/>
              </a:rPr>
              <a:t>UAS </a:t>
            </a:r>
          </a:p>
          <a:p>
            <a:pPr algn="ctr"/>
            <a:r>
              <a:rPr lang="en-US" sz="1600" dirty="0" err="1" smtClean="0">
                <a:solidFill>
                  <a:schemeClr val="bg1"/>
                </a:solidFill>
                <a:latin typeface="Gotham Rounded Book" pitchFamily="50" charset="0"/>
              </a:rPr>
              <a:t>Pertemuan</a:t>
            </a:r>
            <a:r>
              <a:rPr lang="en-US" sz="1600" dirty="0" smtClean="0">
                <a:solidFill>
                  <a:schemeClr val="bg1"/>
                </a:solidFill>
                <a:latin typeface="Gotham Rounded Book" pitchFamily="50" charset="0"/>
              </a:rPr>
              <a:t> 16</a:t>
            </a:r>
            <a:endParaRPr lang="en-US" sz="1600" dirty="0">
              <a:solidFill>
                <a:schemeClr val="bg1"/>
              </a:solidFill>
              <a:latin typeface="Gotham Rounded Book" pitchFamily="50" charset="0"/>
            </a:endParaRPr>
          </a:p>
        </p:txBody>
      </p:sp>
      <p:sp>
        <p:nvSpPr>
          <p:cNvPr id="18" name="Right Arrow 17"/>
          <p:cNvSpPr/>
          <p:nvPr/>
        </p:nvSpPr>
        <p:spPr>
          <a:xfrm rot="20492376">
            <a:off x="7126707" y="2509166"/>
            <a:ext cx="1750132" cy="301214"/>
          </a:xfrm>
          <a:prstGeom prst="rightArrow">
            <a:avLst>
              <a:gd name="adj1" fmla="val 50000"/>
              <a:gd name="adj2" fmla="val 229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897280">
            <a:off x="7101281" y="3858535"/>
            <a:ext cx="1769319" cy="301214"/>
          </a:xfrm>
          <a:prstGeom prst="rightArrow">
            <a:avLst>
              <a:gd name="adj1" fmla="val 50000"/>
              <a:gd name="adj2" fmla="val 229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1228622" flipH="1">
            <a:off x="3243350" y="2539792"/>
            <a:ext cx="1769319" cy="301214"/>
          </a:xfrm>
          <a:prstGeom prst="rightArrow">
            <a:avLst>
              <a:gd name="adj1" fmla="val 50000"/>
              <a:gd name="adj2" fmla="val 229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20702720" flipH="1">
            <a:off x="3255464" y="3850560"/>
            <a:ext cx="1769319" cy="301214"/>
          </a:xfrm>
          <a:prstGeom prst="rightArrow">
            <a:avLst>
              <a:gd name="adj1" fmla="val 50000"/>
              <a:gd name="adj2" fmla="val 229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16200000" flipH="1">
            <a:off x="5925618" y="4908501"/>
            <a:ext cx="340765" cy="301214"/>
          </a:xfrm>
          <a:prstGeom prst="rightArrow">
            <a:avLst>
              <a:gd name="adj1" fmla="val 50000"/>
              <a:gd name="adj2" fmla="val 229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473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7" grpId="0"/>
      <p:bldP spid="10" grpId="0"/>
      <p:bldP spid="12" grpId="0"/>
      <p:bldP spid="15" grpId="0"/>
      <p:bldP spid="16" grpId="0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Gotham Rounded Bold" pitchFamily="50" charset="0"/>
              </a:rPr>
              <a:t>Evaluasi</a:t>
            </a:r>
            <a:r>
              <a:rPr lang="en-US" dirty="0" smtClean="0">
                <a:solidFill>
                  <a:schemeClr val="bg1"/>
                </a:solidFill>
                <a:latin typeface="Gotham Rounded Bold" pitchFamily="50" charset="0"/>
              </a:rPr>
              <a:t> &amp; </a:t>
            </a:r>
            <a:r>
              <a:rPr lang="en-US" dirty="0" err="1" smtClean="0">
                <a:solidFill>
                  <a:schemeClr val="bg1"/>
                </a:solidFill>
                <a:latin typeface="Gotham Rounded Bold" pitchFamily="50" charset="0"/>
              </a:rPr>
              <a:t>Penilaian</a:t>
            </a:r>
            <a:endParaRPr lang="en-US" dirty="0">
              <a:solidFill>
                <a:schemeClr val="bg1"/>
              </a:solidFill>
              <a:latin typeface="Gotham Rounded Bold" pitchFamily="50" charset="0"/>
            </a:endParaRPr>
          </a:p>
        </p:txBody>
      </p:sp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val="812009269"/>
              </p:ext>
            </p:extLst>
          </p:nvPr>
        </p:nvGraphicFramePr>
        <p:xfrm>
          <a:off x="495299" y="1372033"/>
          <a:ext cx="11201401" cy="49733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120002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6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9" r="3501" b="12526"/>
          <a:stretch/>
        </p:blipFill>
        <p:spPr>
          <a:xfrm>
            <a:off x="0" y="0"/>
            <a:ext cx="12191999" cy="68389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4286250"/>
            <a:ext cx="9144000" cy="2152649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en-US" b="1" dirty="0" smtClean="0">
                <a:solidFill>
                  <a:schemeClr val="bg1"/>
                </a:solidFill>
                <a:latin typeface="Gotham Rounded Bold" pitchFamily="50" charset="0"/>
              </a:rPr>
              <a:t>PERATURAN </a:t>
            </a:r>
            <a:br>
              <a:rPr lang="en-US" b="1" dirty="0" smtClean="0">
                <a:solidFill>
                  <a:schemeClr val="bg1"/>
                </a:solidFill>
                <a:latin typeface="Gotham Rounded Bold" pitchFamily="50" charset="0"/>
              </a:rPr>
            </a:br>
            <a:r>
              <a:rPr lang="en-US" b="1" dirty="0" smtClean="0">
                <a:solidFill>
                  <a:schemeClr val="bg1"/>
                </a:solidFill>
                <a:latin typeface="Gotham Rounded Bold" pitchFamily="50" charset="0"/>
              </a:rPr>
              <a:t>PERKULIAHAN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1001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49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509" y="1685563"/>
            <a:ext cx="5597241" cy="2720182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Gotham Rounded Bold" pitchFamily="50" charset="0"/>
              </a:rPr>
              <a:t>BERPAKAIAN RAPI DAN SOPAN</a:t>
            </a:r>
            <a:endParaRPr lang="en-US" sz="4000" dirty="0">
              <a:solidFill>
                <a:schemeClr val="bg1"/>
              </a:solidFill>
              <a:latin typeface="Gotham Rounded Bold" pitchFamily="50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5" r="3030"/>
          <a:stretch/>
        </p:blipFill>
        <p:spPr>
          <a:xfrm>
            <a:off x="5929750" y="0"/>
            <a:ext cx="62761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2809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C4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6151418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7306" y="128663"/>
            <a:ext cx="6908222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>
                <a:solidFill>
                  <a:srgbClr val="E74C3C"/>
                </a:solidFill>
                <a:latin typeface="Gotham Rounded Bold" pitchFamily="50" charset="0"/>
              </a:rPr>
              <a:t>HANDPHONE</a:t>
            </a:r>
            <a:endParaRPr lang="en-US" dirty="0">
              <a:solidFill>
                <a:srgbClr val="E74C3C"/>
              </a:solidFill>
              <a:latin typeface="Gotham Rounded Bold" pitchFamily="5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918" y="1582889"/>
            <a:ext cx="2092998" cy="20929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81" y="4018344"/>
            <a:ext cx="2382455" cy="23824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590" y="4018345"/>
            <a:ext cx="2839655" cy="28396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109" y="3768460"/>
            <a:ext cx="3408218" cy="340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6153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7E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5852159" y="2078182"/>
            <a:ext cx="5802285" cy="3062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6000" b="1" spc="-150" dirty="0" smtClean="0">
                <a:solidFill>
                  <a:schemeClr val="bg1"/>
                </a:solidFill>
                <a:latin typeface="Gotham Rounded Book" pitchFamily="50" charset="0"/>
              </a:rPr>
              <a:t>15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6000" b="1" spc="-150" dirty="0" smtClean="0">
                <a:solidFill>
                  <a:schemeClr val="bg1"/>
                </a:solidFill>
                <a:latin typeface="Gotham Rounded Book" pitchFamily="50" charset="0"/>
              </a:rPr>
              <a:t>MENIT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43" y="799015"/>
            <a:ext cx="5121423" cy="512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9650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4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232" y="1586608"/>
            <a:ext cx="3172393" cy="317239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084619" y="2823075"/>
            <a:ext cx="710738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Tx/>
              <a:buChar char="-"/>
            </a:pPr>
            <a:r>
              <a:rPr lang="en-US" sz="2800" dirty="0" smtClean="0">
                <a:solidFill>
                  <a:schemeClr val="bg1"/>
                </a:solidFill>
                <a:latin typeface="Gotham Rounded Bold" pitchFamily="50" charset="0"/>
              </a:rPr>
              <a:t>Email </a:t>
            </a:r>
            <a:r>
              <a:rPr lang="en-US" sz="2800" dirty="0">
                <a:solidFill>
                  <a:schemeClr val="bg1"/>
                </a:solidFill>
                <a:latin typeface="Gotham Rounded Bold" pitchFamily="50" charset="0"/>
              </a:rPr>
              <a:t>yang </a:t>
            </a:r>
            <a:r>
              <a:rPr lang="en-US" sz="2800" dirty="0" err="1" smtClean="0">
                <a:solidFill>
                  <a:schemeClr val="bg1"/>
                </a:solidFill>
                <a:latin typeface="Gotham Rounded Bold" pitchFamily="50" charset="0"/>
              </a:rPr>
              <a:t>jelas</a:t>
            </a:r>
            <a:endParaRPr lang="en-US" sz="2800" dirty="0" smtClean="0">
              <a:solidFill>
                <a:schemeClr val="bg1"/>
              </a:solidFill>
              <a:latin typeface="Gotham Rounded Bold" pitchFamily="50" charset="0"/>
            </a:endParaRPr>
          </a:p>
          <a:p>
            <a:pPr marL="457200" indent="-457200">
              <a:buFontTx/>
              <a:buChar char="-"/>
            </a:pPr>
            <a:r>
              <a:rPr lang="en-US" sz="2800" dirty="0" smtClean="0">
                <a:solidFill>
                  <a:schemeClr val="bg1"/>
                </a:solidFill>
                <a:latin typeface="Gotham Rounded Bold" pitchFamily="50" charset="0"/>
              </a:rPr>
              <a:t>Subject </a:t>
            </a:r>
            <a:r>
              <a:rPr lang="en-US" sz="2800" dirty="0" err="1" smtClean="0">
                <a:solidFill>
                  <a:schemeClr val="bg1"/>
                </a:solidFill>
                <a:latin typeface="Gotham Rounded Bold" pitchFamily="50" charset="0"/>
              </a:rPr>
              <a:t>matakuliah_kelas_subject</a:t>
            </a:r>
            <a:endParaRPr lang="en-US" sz="2800" dirty="0" smtClean="0">
              <a:solidFill>
                <a:schemeClr val="bg1"/>
              </a:solidFill>
              <a:latin typeface="Gotham Rounded Bold" pitchFamily="50" charset="0"/>
            </a:endParaRPr>
          </a:p>
          <a:p>
            <a:pPr marL="457200" lvl="0" indent="-457200">
              <a:buFontTx/>
              <a:buChar char="-"/>
            </a:pPr>
            <a:r>
              <a:rPr lang="en-US" sz="2800" dirty="0" smtClean="0">
                <a:solidFill>
                  <a:schemeClr val="bg1"/>
                </a:solidFill>
                <a:latin typeface="Gotham Rounded Bold" pitchFamily="50" charset="0"/>
              </a:rPr>
              <a:t>Nama</a:t>
            </a:r>
            <a:r>
              <a:rPr lang="en-US" sz="2800" dirty="0">
                <a:solidFill>
                  <a:schemeClr val="bg1"/>
                </a:solidFill>
                <a:latin typeface="Gotham Rounded Bold" pitchFamily="50" charset="0"/>
              </a:rPr>
              <a:t>, NIM, </a:t>
            </a:r>
            <a:r>
              <a:rPr lang="en-US" sz="2800" dirty="0" err="1">
                <a:solidFill>
                  <a:schemeClr val="bg1"/>
                </a:solidFill>
                <a:latin typeface="Gotham Rounded Bold" pitchFamily="50" charset="0"/>
              </a:rPr>
              <a:t>kelas</a:t>
            </a:r>
            <a:r>
              <a:rPr lang="en-US" sz="2800" dirty="0">
                <a:solidFill>
                  <a:schemeClr val="bg1"/>
                </a:solidFill>
                <a:latin typeface="Gotham Rounded Bold" pitchFamily="50" charset="0"/>
              </a:rPr>
              <a:t>, </a:t>
            </a:r>
            <a:r>
              <a:rPr lang="en-US" sz="2800" dirty="0" err="1">
                <a:solidFill>
                  <a:schemeClr val="bg1"/>
                </a:solidFill>
                <a:latin typeface="Gotham Rounded Bold" pitchFamily="50" charset="0"/>
              </a:rPr>
              <a:t>Matakuliah</a:t>
            </a:r>
            <a:endParaRPr lang="en-US" sz="2800" dirty="0">
              <a:solidFill>
                <a:schemeClr val="bg1"/>
              </a:solidFill>
              <a:latin typeface="Gotham Rounded Bold" pitchFamily="50" charset="0"/>
            </a:endParaRPr>
          </a:p>
          <a:p>
            <a:pPr marL="457200" indent="-457200">
              <a:buFontTx/>
              <a:buChar char="-"/>
            </a:pPr>
            <a:endParaRPr lang="en-US" sz="2800" b="1" dirty="0">
              <a:solidFill>
                <a:schemeClr val="bg1"/>
              </a:solidFill>
              <a:latin typeface="Gotham Rounded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9334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6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123" y="-292476"/>
            <a:ext cx="5202371" cy="520237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814945" y="4909895"/>
            <a:ext cx="90747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400" dirty="0" err="1" smtClean="0">
                <a:solidFill>
                  <a:schemeClr val="bg1"/>
                </a:solidFill>
                <a:latin typeface="Gotham Rounded Book" pitchFamily="50" charset="0"/>
              </a:rPr>
              <a:t>Mahasiwa</a:t>
            </a:r>
            <a:r>
              <a:rPr lang="en-US" sz="2400" dirty="0" smtClean="0">
                <a:solidFill>
                  <a:schemeClr val="bg1"/>
                </a:solidFill>
                <a:latin typeface="Gotham Rounded Book" pitchFamily="50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Gotham Rounded Book" pitchFamily="50" charset="0"/>
              </a:rPr>
              <a:t>Wajib</a:t>
            </a:r>
            <a:r>
              <a:rPr lang="en-US" sz="2400" dirty="0" smtClean="0">
                <a:solidFill>
                  <a:schemeClr val="bg1"/>
                </a:solidFill>
                <a:latin typeface="Gotham Rounded Book" pitchFamily="50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Gotham Rounded Book" pitchFamily="50" charset="0"/>
              </a:rPr>
              <a:t>Memiliki</a:t>
            </a:r>
            <a:r>
              <a:rPr lang="en-US" sz="2400" dirty="0" smtClean="0">
                <a:solidFill>
                  <a:schemeClr val="bg1"/>
                </a:solidFill>
                <a:latin typeface="Gotham Rounded Book" pitchFamily="50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Gotham Rounded Book" pitchFamily="50" charset="0"/>
              </a:rPr>
              <a:t>Akun</a:t>
            </a:r>
            <a:r>
              <a:rPr lang="en-US" sz="2400" dirty="0" smtClean="0">
                <a:solidFill>
                  <a:schemeClr val="bg1"/>
                </a:solidFill>
                <a:latin typeface="Gotham Rounded Book" pitchFamily="50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Gotham Rounded Book" pitchFamily="50" charset="0"/>
              </a:rPr>
              <a:t>Github</a:t>
            </a:r>
            <a:r>
              <a:rPr lang="en-US" sz="2400" dirty="0">
                <a:solidFill>
                  <a:schemeClr val="bg1"/>
                </a:solidFill>
                <a:latin typeface="Gotham Rounded Book" pitchFamily="50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Gotham Rounded Book" pitchFamily="50" charset="0"/>
              </a:rPr>
              <a:t>atua</a:t>
            </a:r>
            <a:r>
              <a:rPr lang="en-US" sz="2400" dirty="0" smtClean="0">
                <a:solidFill>
                  <a:schemeClr val="bg1"/>
                </a:solidFill>
                <a:latin typeface="Gotham Rounded Book" pitchFamily="50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Gotham Rounded Book" pitchFamily="50" charset="0"/>
              </a:rPr>
              <a:t>GitLab</a:t>
            </a:r>
            <a:endParaRPr lang="en-US" sz="2400" dirty="0" smtClean="0">
              <a:solidFill>
                <a:schemeClr val="bg1"/>
              </a:solidFill>
              <a:latin typeface="Gotham Rounded Book" pitchFamily="50" charset="0"/>
            </a:endParaRPr>
          </a:p>
          <a:p>
            <a:pPr marL="514350" lvl="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400" dirty="0" err="1" smtClean="0">
                <a:solidFill>
                  <a:schemeClr val="bg1"/>
                </a:solidFill>
                <a:latin typeface="Gotham Rounded Book" pitchFamily="50" charset="0"/>
              </a:rPr>
              <a:t>Sebagai</a:t>
            </a:r>
            <a:r>
              <a:rPr lang="en-US" sz="2400" dirty="0" smtClean="0">
                <a:solidFill>
                  <a:schemeClr val="bg1"/>
                </a:solidFill>
                <a:latin typeface="Gotham Rounded Book" pitchFamily="50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Gotham Rounded Book" pitchFamily="50" charset="0"/>
              </a:rPr>
              <a:t>Tempat</a:t>
            </a:r>
            <a:r>
              <a:rPr lang="en-US" sz="2400" dirty="0" smtClean="0">
                <a:solidFill>
                  <a:schemeClr val="bg1"/>
                </a:solidFill>
                <a:latin typeface="Gotham Rounded Book" pitchFamily="50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Gotham Rounded Book" pitchFamily="50" charset="0"/>
              </a:rPr>
              <a:t>Menyimpan</a:t>
            </a:r>
            <a:r>
              <a:rPr lang="en-US" sz="2400" dirty="0" smtClean="0">
                <a:solidFill>
                  <a:schemeClr val="bg1"/>
                </a:solidFill>
                <a:latin typeface="Gotham Rounded Book" pitchFamily="50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Gotham Rounded Book" pitchFamily="50" charset="0"/>
              </a:rPr>
              <a:t>Tuga</a:t>
            </a:r>
            <a:r>
              <a:rPr lang="en-US" sz="2400" dirty="0" err="1" smtClean="0">
                <a:solidFill>
                  <a:schemeClr val="bg1"/>
                </a:solidFill>
                <a:latin typeface="Gotham Rounded Book" pitchFamily="50" charset="0"/>
              </a:rPr>
              <a:t>s</a:t>
            </a:r>
            <a:r>
              <a:rPr lang="en-US" sz="2400" dirty="0" smtClean="0">
                <a:solidFill>
                  <a:schemeClr val="bg1"/>
                </a:solidFill>
                <a:latin typeface="Gotham Rounded Book" pitchFamily="50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Gotham Rounded Book" pitchFamily="50" charset="0"/>
              </a:rPr>
              <a:t>dan</a:t>
            </a:r>
            <a:r>
              <a:rPr lang="en-US" sz="2400" dirty="0" smtClean="0">
                <a:solidFill>
                  <a:schemeClr val="bg1"/>
                </a:solidFill>
                <a:latin typeface="Gotham Rounded Book" pitchFamily="50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Gotham Rounded Book" pitchFamily="50" charset="0"/>
              </a:rPr>
              <a:t>Latihan</a:t>
            </a:r>
            <a:endParaRPr lang="en-US" sz="2400" dirty="0" smtClean="0">
              <a:solidFill>
                <a:schemeClr val="bg1"/>
              </a:solidFill>
              <a:latin typeface="Gotham Rounded Book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5386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120</Words>
  <Application>Microsoft Office PowerPoint</Application>
  <PresentationFormat>Widescreen</PresentationFormat>
  <Paragraphs>36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Gotham Rounded Bold</vt:lpstr>
      <vt:lpstr>Gotham Rounded Book</vt:lpstr>
      <vt:lpstr>Gotham Rounded Light</vt:lpstr>
      <vt:lpstr>Gotham Rounded Medium</vt:lpstr>
      <vt:lpstr>Office Theme</vt:lpstr>
      <vt:lpstr>Desain Web</vt:lpstr>
      <vt:lpstr>Profil Mata Kuliah</vt:lpstr>
      <vt:lpstr>Evaluasi &amp; Penilaian</vt:lpstr>
      <vt:lpstr>PERATURAN  PERKULIAHAN</vt:lpstr>
      <vt:lpstr>BERPAKAIAN RAPI DAN SOPAN</vt:lpstr>
      <vt:lpstr>HANDPHONE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O_O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Pemrogaraman Web</dc:title>
  <dc:creator>Windows User</dc:creator>
  <cp:lastModifiedBy>ACER</cp:lastModifiedBy>
  <cp:revision>26</cp:revision>
  <dcterms:created xsi:type="dcterms:W3CDTF">2018-03-02T07:29:44Z</dcterms:created>
  <dcterms:modified xsi:type="dcterms:W3CDTF">2019-03-10T17:35:57Z</dcterms:modified>
</cp:coreProperties>
</file>