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55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8AC6-9E05-46C2-B5F9-0EFAF455E7B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4F29-1996-4091-8264-EF6AD5C85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8AC6-9E05-46C2-B5F9-0EFAF455E7B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4F29-1996-4091-8264-EF6AD5C85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1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8AC6-9E05-46C2-B5F9-0EFAF455E7B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4F29-1996-4091-8264-EF6AD5C85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3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8AC6-9E05-46C2-B5F9-0EFAF455E7B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4F29-1996-4091-8264-EF6AD5C85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3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8AC6-9E05-46C2-B5F9-0EFAF455E7B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4F29-1996-4091-8264-EF6AD5C85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1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8AC6-9E05-46C2-B5F9-0EFAF455E7B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4F29-1996-4091-8264-EF6AD5C85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5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8AC6-9E05-46C2-B5F9-0EFAF455E7B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4F29-1996-4091-8264-EF6AD5C85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0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8AC6-9E05-46C2-B5F9-0EFAF455E7B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4F29-1996-4091-8264-EF6AD5C85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8AC6-9E05-46C2-B5F9-0EFAF455E7B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4F29-1996-4091-8264-EF6AD5C85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3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8AC6-9E05-46C2-B5F9-0EFAF455E7B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4F29-1996-4091-8264-EF6AD5C85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1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8AC6-9E05-46C2-B5F9-0EFAF455E7B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4F29-1996-4091-8264-EF6AD5C85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7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48AC6-9E05-46C2-B5F9-0EFAF455E7B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4F29-1996-4091-8264-EF6AD5C85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1114425"/>
            <a:ext cx="59912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4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37" y="85725"/>
            <a:ext cx="458152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37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23605"/>
            <a:ext cx="7900987" cy="68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3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686050"/>
            <a:ext cx="104203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0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785812"/>
            <a:ext cx="110490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671512"/>
            <a:ext cx="109918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1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66700"/>
            <a:ext cx="85153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7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-142875"/>
            <a:ext cx="8315325" cy="71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9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358129"/>
            <a:ext cx="7192962" cy="60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27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3683000"/>
            <a:ext cx="973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https://www.w3schools.com/html/html_forms.asp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876800" y="2482671"/>
            <a:ext cx="3232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/>
              <a:t>Refrensi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5497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581"/>
          <a:stretch/>
        </p:blipFill>
        <p:spPr>
          <a:xfrm>
            <a:off x="866718" y="2346593"/>
            <a:ext cx="10106025" cy="28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0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434" y="893742"/>
            <a:ext cx="7050853" cy="482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0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17" y="1305607"/>
            <a:ext cx="7318298" cy="451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2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373" y="902327"/>
            <a:ext cx="7556251" cy="523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8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6" y="0"/>
            <a:ext cx="10225559" cy="676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0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5" y="70748"/>
            <a:ext cx="10222096" cy="678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3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03" y="93993"/>
            <a:ext cx="10029079" cy="676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9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094" y="1360181"/>
            <a:ext cx="4926146" cy="41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5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Office PowerPoint</Application>
  <PresentationFormat>Widescreen</PresentationFormat>
  <Paragraphs>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&lt;html&gt;</dc:title>
  <dc:creator>Windows User</dc:creator>
  <cp:lastModifiedBy>Windows User</cp:lastModifiedBy>
  <cp:revision>11</cp:revision>
  <dcterms:created xsi:type="dcterms:W3CDTF">2018-03-26T05:20:00Z</dcterms:created>
  <dcterms:modified xsi:type="dcterms:W3CDTF">2018-03-26T05:39:59Z</dcterms:modified>
</cp:coreProperties>
</file>