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260" r:id="rId5"/>
    <p:sldId id="261" r:id="rId6"/>
    <p:sldId id="262" r:id="rId7"/>
    <p:sldId id="263" r:id="rId8"/>
    <p:sldId id="264" r:id="rId9"/>
    <p:sldId id="259" r:id="rId10"/>
    <p:sldId id="258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03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HTML TAG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Jihadul Akbar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171575"/>
            <a:ext cx="52673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819275"/>
            <a:ext cx="4953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2476500"/>
            <a:ext cx="8115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038" y="2500313"/>
            <a:ext cx="39719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57225"/>
            <a:ext cx="80772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2247900"/>
            <a:ext cx="65913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2725" y="2486025"/>
            <a:ext cx="3638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4862"/>
            <a:ext cx="8139505" cy="631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3477"/>
            <a:ext cx="8985250" cy="651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450" y="2228850"/>
            <a:ext cx="57531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8800" dirty="0" smtClean="0"/>
              <a:t>&lt;html&gt;</a:t>
            </a:r>
            <a:endParaRPr lang="id-ID" sz="8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1042988"/>
            <a:ext cx="59245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411" y="1219200"/>
            <a:ext cx="866717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57" y="1447800"/>
            <a:ext cx="88827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9768"/>
            <a:ext cx="9110749" cy="428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9224"/>
            <a:ext cx="8958514" cy="544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95872"/>
            <a:ext cx="8641423" cy="444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340448"/>
            <a:ext cx="8890213" cy="621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9907"/>
            <a:ext cx="9018095" cy="479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056084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799"/>
            <a:ext cx="8839200" cy="613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8800" smtClean="0"/>
              <a:t>&lt;/html</a:t>
            </a:r>
            <a:r>
              <a:rPr lang="id-ID" sz="8800" dirty="0" smtClean="0"/>
              <a:t>&gt;</a:t>
            </a:r>
            <a:endParaRPr lang="id-ID" sz="8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32" y="685800"/>
            <a:ext cx="905781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2291"/>
            <a:ext cx="9079999" cy="583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88" y="501816"/>
            <a:ext cx="9021612" cy="597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547813"/>
            <a:ext cx="61150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2776538"/>
            <a:ext cx="8524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2124075"/>
            <a:ext cx="57340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1185863"/>
            <a:ext cx="75152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514350"/>
            <a:ext cx="776287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350" y="1790700"/>
            <a:ext cx="5829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1247775"/>
            <a:ext cx="72485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1638"/>
            <a:ext cx="5029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0188"/>
            <a:ext cx="73152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909763"/>
            <a:ext cx="6134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852488"/>
            <a:ext cx="82867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1881188"/>
            <a:ext cx="49339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2428875"/>
            <a:ext cx="4914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909763"/>
            <a:ext cx="79819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1790700"/>
            <a:ext cx="65055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590675"/>
            <a:ext cx="67532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942975"/>
            <a:ext cx="70770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863" y="1752600"/>
            <a:ext cx="52482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28875"/>
            <a:ext cx="4724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2586038"/>
            <a:ext cx="70389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1624013"/>
            <a:ext cx="77628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671638"/>
            <a:ext cx="84201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704850"/>
            <a:ext cx="47529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1209675"/>
            <a:ext cx="83724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1614488"/>
            <a:ext cx="61531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Gotham Rounded Bold" pitchFamily="50" charset="0"/>
              </a:rPr>
              <a:t>What Next ?</a:t>
            </a:r>
            <a:endParaRPr lang="id-ID" dirty="0">
              <a:latin typeface="Gotham Rounded Bold" pitchFamily="50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Gotham Rounded Bold" pitchFamily="50" charset="0"/>
              </a:rPr>
              <a:t>&lt;form&gt;</a:t>
            </a:r>
            <a:endParaRPr lang="id-ID" dirty="0">
              <a:latin typeface="Gotham Rounded Bold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2038350"/>
            <a:ext cx="74961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2562225"/>
            <a:ext cx="8258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895600"/>
            <a:ext cx="8439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6029325" cy="392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On-screen Show (4:3)</PresentationFormat>
  <Paragraphs>6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HTML TAG</vt:lpstr>
      <vt:lpstr>&lt;html&gt;</vt:lpstr>
      <vt:lpstr>&lt;/html&gt;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What Next ?</vt:lpstr>
      <vt:lpstr>&lt;form&gt;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</dc:title>
  <dc:creator>Aira</dc:creator>
  <cp:lastModifiedBy>Aira</cp:lastModifiedBy>
  <cp:revision>30</cp:revision>
  <dcterms:created xsi:type="dcterms:W3CDTF">2006-08-16T00:00:00Z</dcterms:created>
  <dcterms:modified xsi:type="dcterms:W3CDTF">2018-03-19T06:49:01Z</dcterms:modified>
</cp:coreProperties>
</file>