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3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5B2D-C832-4BD3-95C6-1A2AA5F29B3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4AA1-40EF-498F-99A3-E184D87F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ngtree.com/" TargetMode="External"/><Relationship Id="rId4" Type="http://schemas.openxmlformats.org/officeDocument/2006/relationships/hyperlink" Target="https://undraw.co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RnD_kBhIRCThPd8vjXlsoQ" TargetMode="External"/><Relationship Id="rId3" Type="http://schemas.openxmlformats.org/officeDocument/2006/relationships/hyperlink" Target="https://www.youtube.com/channel/UC5610_97QJKXmW9fIdNBJgg" TargetMode="External"/><Relationship Id="rId7" Type="http://schemas.openxmlformats.org/officeDocument/2006/relationships/hyperlink" Target="https://www.youtube.com/channel/UCG1E2hR9KDuAWFoRO0yyE4w" TargetMode="External"/><Relationship Id="rId2" Type="http://schemas.openxmlformats.org/officeDocument/2006/relationships/hyperlink" Target="https://www.youtube.com/user/TheSkoolRoc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0-8dnwt5otLEDIXlHpEhKw" TargetMode="External"/><Relationship Id="rId5" Type="http://schemas.openxmlformats.org/officeDocument/2006/relationships/hyperlink" Target="https://www.youtube.com/channel/UCMrvLMUITAImCHMOhX88PYQ" TargetMode="External"/><Relationship Id="rId4" Type="http://schemas.openxmlformats.org/officeDocument/2006/relationships/hyperlink" Target="https://www.youtube.com/user/tutvi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PELATIHAN </a:t>
            </a:r>
            <a:b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COREL DRWA &amp; PHOTOSOP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137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JIHADUL AKBAR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21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Spanduk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5176911"/>
            <a:ext cx="10515600" cy="1000052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JIHADUL AKBAR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9828" y="1828800"/>
            <a:ext cx="6020972" cy="194134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5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224"/>
            <a:ext cx="12192000" cy="70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3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CorelDRAW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CorelDraw </a:t>
            </a:r>
            <a:r>
              <a:rPr lang="en-US" sz="4400" dirty="0" err="1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adalah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 editor </a:t>
            </a:r>
            <a:r>
              <a:rPr lang="en-US" sz="4400" b="1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grafik</a:t>
            </a:r>
            <a:r>
              <a:rPr lang="en-US" sz="4400" b="1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b="1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vektor</a:t>
            </a:r>
            <a:r>
              <a:rPr lang="en-US" sz="4400" b="1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yang </a:t>
            </a:r>
            <a:r>
              <a:rPr lang="en-US" sz="4400" dirty="0" err="1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dikembangkan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oleh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 Corel, </a:t>
            </a:r>
            <a:r>
              <a:rPr lang="en-US" sz="4400" dirty="0" err="1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sebuah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perusahaan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perangkat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lunak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 yang </a:t>
            </a:r>
            <a:r>
              <a:rPr lang="en-US" sz="4400" dirty="0" err="1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bermarkas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 di Ottawa, </a:t>
            </a:r>
            <a:r>
              <a:rPr lang="en-US" sz="4400" dirty="0" err="1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Kanada</a:t>
            </a:r>
            <a:r>
              <a:rPr lang="en-US" sz="4400" dirty="0" smtClean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. </a:t>
            </a:r>
            <a:endParaRPr lang="en-US" sz="4400" dirty="0">
              <a:latin typeface="Adobe Hebrew" panose="02040503050201020203" pitchFamily="18" charset="-79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411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Adobe Photoshop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Adobe Photoshop, </a:t>
            </a:r>
            <a:r>
              <a:rPr lang="en-US" sz="44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atau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biasa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disebut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Photoshop, </a:t>
            </a:r>
            <a:r>
              <a:rPr lang="en-US" sz="44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perangkat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lunak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editor </a:t>
            </a:r>
            <a:r>
              <a:rPr lang="en-US" sz="4400" b="1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citra</a:t>
            </a:r>
            <a:r>
              <a:rPr lang="en-US" sz="4400" b="1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b="1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buatan</a:t>
            </a:r>
            <a:r>
              <a:rPr lang="en-US" sz="4400" b="1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Adobe Systems yang </a:t>
            </a:r>
            <a:r>
              <a:rPr lang="en-US" sz="44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dikhususkan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4400" b="1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pengeditan</a:t>
            </a:r>
            <a:r>
              <a:rPr lang="en-US" sz="4400" b="1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b="1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foto</a:t>
            </a:r>
            <a:r>
              <a:rPr lang="en-US" sz="4400" b="1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/</a:t>
            </a:r>
            <a:r>
              <a:rPr lang="en-US" sz="4400" b="1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gambar</a:t>
            </a:r>
            <a:r>
              <a:rPr lang="en-US" sz="4400" b="1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dan</a:t>
            </a: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4400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pembuatan</a:t>
            </a:r>
            <a:r>
              <a:rPr lang="en-US" sz="4400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 </a:t>
            </a:r>
            <a:r>
              <a:rPr lang="en-US" sz="4400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Adobe Hebrew" panose="02040503050201020203" pitchFamily="18" charset="-79"/>
              </a:rPr>
              <a:t>efek</a:t>
            </a:r>
            <a:endParaRPr lang="en-US" sz="4400" i="1" dirty="0">
              <a:latin typeface="Adobe Gothic Std B" panose="020B0800000000000000" pitchFamily="34" charset="-128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207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Source Asset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hlinkClick r:id="rId2"/>
              </a:rPr>
              <a:t>Freepik.com</a:t>
            </a:r>
            <a:endParaRPr lang="en-US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hlinkClick r:id="rId3"/>
              </a:rPr>
              <a:t>Unsplash.com</a:t>
            </a:r>
            <a:endParaRPr lang="en-US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hlinkClick r:id="rId4"/>
              </a:rPr>
              <a:t>Undrow.co</a:t>
            </a:r>
            <a:endParaRPr lang="en-US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hlinkClick r:id="rId5"/>
              </a:rPr>
              <a:t>Pngtree.com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39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Video Chanel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hlinkClick r:id="rId2"/>
              </a:rPr>
              <a:t>The </a:t>
            </a:r>
            <a:r>
              <a:rPr lang="en-US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hlinkClick r:id="rId2"/>
              </a:rPr>
              <a:t>Putur</a:t>
            </a:r>
            <a:endParaRPr lang="en-US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b="1" dirty="0" smtClean="0">
                <a:hlinkClick r:id="rId3"/>
              </a:rPr>
              <a:t>Didiet15</a:t>
            </a:r>
            <a:endParaRPr lang="en-US" b="1" dirty="0" smtClean="0"/>
          </a:p>
          <a:p>
            <a:r>
              <a:rPr lang="en-US" b="1" dirty="0" err="1" smtClean="0">
                <a:hlinkClick r:id="rId4"/>
              </a:rPr>
              <a:t>Tutvid</a:t>
            </a:r>
            <a:endParaRPr lang="en-US" b="1" dirty="0" smtClean="0"/>
          </a:p>
          <a:p>
            <a:r>
              <a:rPr lang="en-US" b="1" dirty="0" err="1" smtClean="0">
                <a:hlinkClick r:id="rId5"/>
              </a:rPr>
              <a:t>Piximperfect</a:t>
            </a:r>
            <a:r>
              <a:rPr lang="en-US" b="1" dirty="0" smtClean="0">
                <a:hlinkClick r:id="rId5"/>
              </a:rPr>
              <a:t> </a:t>
            </a:r>
            <a:endParaRPr lang="en-US" b="1" dirty="0" smtClean="0"/>
          </a:p>
          <a:p>
            <a:r>
              <a:rPr lang="en-US" b="1" dirty="0" err="1" smtClean="0">
                <a:hlinkClick r:id="rId6"/>
              </a:rPr>
              <a:t>Daunnet</a:t>
            </a:r>
            <a:r>
              <a:rPr lang="en-US" b="1" dirty="0" smtClean="0">
                <a:hlinkClick r:id="rId6"/>
              </a:rPr>
              <a:t> Films</a:t>
            </a:r>
            <a:endParaRPr lang="en-US" b="1" dirty="0" smtClean="0"/>
          </a:p>
          <a:p>
            <a:r>
              <a:rPr lang="en-US" b="1" dirty="0" err="1" smtClean="0">
                <a:hlinkClick r:id="rId7"/>
              </a:rPr>
              <a:t>Froyonion</a:t>
            </a:r>
            <a:endParaRPr lang="en-US" b="1" dirty="0" smtClean="0"/>
          </a:p>
          <a:p>
            <a:r>
              <a:rPr lang="en-US" b="1" dirty="0" err="1" smtClean="0">
                <a:hlinkClick r:id="rId8"/>
              </a:rPr>
              <a:t>Pemuda</a:t>
            </a:r>
            <a:r>
              <a:rPr lang="en-US" b="1" dirty="0" smtClean="0">
                <a:hlinkClick r:id="rId8"/>
              </a:rPr>
              <a:t> </a:t>
            </a:r>
            <a:r>
              <a:rPr lang="en-US" b="1" dirty="0" err="1" smtClean="0">
                <a:hlinkClick r:id="rId8"/>
              </a:rPr>
              <a:t>Setempat</a:t>
            </a:r>
            <a:r>
              <a:rPr lang="en-US" b="1" dirty="0" smtClean="0">
                <a:hlinkClick r:id="rId8"/>
              </a:rPr>
              <a:t> </a:t>
            </a:r>
            <a:endParaRPr lang="en-US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09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Logo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6689"/>
            <a:ext cx="10564836" cy="49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7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Photho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01" y="1885072"/>
            <a:ext cx="2977661" cy="4466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45" y="1885072"/>
            <a:ext cx="2977661" cy="4466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072"/>
            <a:ext cx="2977087" cy="44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6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Adobe Hebrew</vt:lpstr>
      <vt:lpstr>Arial</vt:lpstr>
      <vt:lpstr>Calibri</vt:lpstr>
      <vt:lpstr>Calibri Light</vt:lpstr>
      <vt:lpstr>Office Theme</vt:lpstr>
      <vt:lpstr>PELATIHAN  COREL DRWA &amp; PHOTOSOP</vt:lpstr>
      <vt:lpstr>PowerPoint Presentation</vt:lpstr>
      <vt:lpstr>PowerPoint Presentation</vt:lpstr>
      <vt:lpstr>CorelDRAW</vt:lpstr>
      <vt:lpstr>Adobe Photoshop</vt:lpstr>
      <vt:lpstr>Source Asset</vt:lpstr>
      <vt:lpstr>Video Chanel</vt:lpstr>
      <vt:lpstr>Membuat Logo</vt:lpstr>
      <vt:lpstr>Seleksi Photho</vt:lpstr>
      <vt:lpstr>Desain Spanduk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PELATIHAN  COREL DRWA &amp; PHOTOSOP</dc:title>
  <dc:creator>ACER</dc:creator>
  <cp:lastModifiedBy>ACER</cp:lastModifiedBy>
  <cp:revision>11</cp:revision>
  <dcterms:created xsi:type="dcterms:W3CDTF">2021-03-20T00:50:45Z</dcterms:created>
  <dcterms:modified xsi:type="dcterms:W3CDTF">2021-03-20T01:53:05Z</dcterms:modified>
</cp:coreProperties>
</file>