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5" r:id="rId15"/>
    <p:sldId id="276" r:id="rId16"/>
    <p:sldId id="279" r:id="rId17"/>
    <p:sldId id="280" r:id="rId18"/>
    <p:sldId id="283" r:id="rId19"/>
    <p:sldId id="28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8E21-5FE3-45DC-8AB9-8148EBE6BEE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2CB5-700A-4F94-AA0C-5BF651E9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Setting &amp; User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Jihadul</a:t>
            </a:r>
            <a:r>
              <a:rPr lang="en-US" dirty="0" smtClean="0">
                <a:latin typeface="Adobe Caslon Pro Bold" panose="0205070206050A020403" pitchFamily="18" charset="0"/>
              </a:rPr>
              <a:t> Akbar, </a:t>
            </a:r>
            <a:r>
              <a:rPr lang="en-US" dirty="0" err="1" smtClean="0">
                <a:latin typeface="Adobe Caslon Pro Bold" panose="0205070206050A020403" pitchFamily="18" charset="0"/>
              </a:rPr>
              <a:t>S.Kom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dobe Caslon Pro Bold" panose="0205070206050A020403" pitchFamily="18" charset="0"/>
              </a:rPr>
              <a:t>Post</a:t>
            </a:r>
            <a:endParaRPr lang="en-US" sz="60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err="1">
                <a:latin typeface="Adobe Caslon Pro" panose="0205050205050A020403" pitchFamily="18" charset="0"/>
              </a:rPr>
              <a:t>Postingan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juga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dikenal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sebagai</a:t>
            </a:r>
            <a:r>
              <a:rPr lang="en-US" sz="3600" dirty="0">
                <a:latin typeface="Adobe Caslon Pro" panose="0205050205050A020403" pitchFamily="18" charset="0"/>
              </a:rPr>
              <a:t> </a:t>
            </a:r>
            <a:r>
              <a:rPr lang="en-US" sz="3600" i="1" dirty="0" err="1">
                <a:latin typeface="Adobe Caslon Pro" panose="0205050205050A020403" pitchFamily="18" charset="0"/>
              </a:rPr>
              <a:t>artikel</a:t>
            </a:r>
            <a:r>
              <a:rPr lang="en-US" sz="3600" dirty="0">
                <a:latin typeface="Adobe Caslon Pro" panose="0205050205050A020403" pitchFamily="18" charset="0"/>
              </a:rPr>
              <a:t> </a:t>
            </a:r>
            <a:r>
              <a:rPr lang="en-US" sz="3600" dirty="0" err="1">
                <a:latin typeface="Adobe Caslon Pro" panose="0205050205050A020403" pitchFamily="18" charset="0"/>
              </a:rPr>
              <a:t>dan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terkadang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disebut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sebagai</a:t>
            </a:r>
            <a:r>
              <a:rPr lang="en-US" sz="3600" dirty="0">
                <a:latin typeface="Adobe Caslon Pro" panose="0205050205050A020403" pitchFamily="18" charset="0"/>
              </a:rPr>
              <a:t> blog </a:t>
            </a:r>
            <a:r>
              <a:rPr lang="en-US" sz="3600" dirty="0" err="1">
                <a:latin typeface="Adobe Caslon Pro" panose="0205050205050A020403" pitchFamily="18" charset="0"/>
              </a:rPr>
              <a:t>atau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postingan</a:t>
            </a:r>
            <a:r>
              <a:rPr lang="en-US" sz="3600" dirty="0">
                <a:latin typeface="Adobe Caslon Pro" panose="0205050205050A020403" pitchFamily="18" charset="0"/>
              </a:rPr>
              <a:t> blog.</a:t>
            </a:r>
          </a:p>
        </p:txBody>
      </p:sp>
    </p:spTree>
    <p:extLst>
      <p:ext uri="{BB962C8B-B14F-4D97-AF65-F5344CB8AC3E}">
        <p14:creationId xmlns:p14="http://schemas.microsoft.com/office/powerpoint/2010/main" val="259675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" y="629897"/>
            <a:ext cx="12209086" cy="57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3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dobe Caslon Pro Bold" panose="0205070206050A020403" pitchFamily="18" charset="0"/>
              </a:rPr>
              <a:t>Page</a:t>
            </a:r>
            <a:endParaRPr lang="en-US" sz="60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err="1">
                <a:latin typeface="Adobe Caslon Pro" panose="0205050205050A020403" pitchFamily="18" charset="0"/>
              </a:rPr>
              <a:t>Halaman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adalah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konten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statis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dan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sering</a:t>
            </a:r>
            <a:r>
              <a:rPr lang="en-US" sz="3600" dirty="0">
                <a:latin typeface="Adobe Caslon Pro" panose="0205050205050A020403" pitchFamily="18" charset="0"/>
              </a:rPr>
              <a:t> kali </a:t>
            </a:r>
            <a:r>
              <a:rPr lang="en-US" sz="3600" dirty="0" err="1">
                <a:latin typeface="Adobe Caslon Pro" panose="0205050205050A020403" pitchFamily="18" charset="0"/>
              </a:rPr>
              <a:t>tidak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mengubah</a:t>
            </a:r>
            <a:r>
              <a:rPr lang="en-US" sz="3600" dirty="0">
                <a:latin typeface="Adobe Caslon Pro" panose="0205050205050A020403" pitchFamily="18" charset="0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</a:rPr>
              <a:t>informasi</a:t>
            </a:r>
            <a:r>
              <a:rPr lang="en-US" sz="3600" dirty="0">
                <a:latin typeface="Adobe Caslon Pro" panose="0205050205050A020403" pitchFamily="18" charset="0"/>
              </a:rPr>
              <a:t> yang </a:t>
            </a:r>
            <a:r>
              <a:rPr lang="en-US" sz="3600" dirty="0" err="1">
                <a:latin typeface="Adobe Caslon Pro" panose="0205050205050A020403" pitchFamily="18" charset="0"/>
              </a:rPr>
              <a:t>ditampilkan</a:t>
            </a:r>
            <a:r>
              <a:rPr lang="en-US" sz="3600" dirty="0">
                <a:latin typeface="Adobe Caslon Pro" panose="0205050205050A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" y="400051"/>
            <a:ext cx="12164190" cy="57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Media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Media </a:t>
            </a: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terdiri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dari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gambar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, audio, video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file yang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dapat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Anda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unggah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tambahkan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ke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konten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saat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menulis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Posting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atau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Halaman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. Di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sini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Anda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dapat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melihat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,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menambah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,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mengedit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atau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menghapus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objek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terkait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media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jika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tidak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diperlukan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0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" y="514351"/>
            <a:ext cx="12182951" cy="55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8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Komentar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Menambahkan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komentar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memungkinkan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pengunjung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Anda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berdiskusi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dengan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Anda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. 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Komentar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disetujui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oleh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admin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dan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kemudian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diposting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untuk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dibahas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lebih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lanjut</a:t>
            </a:r>
            <a:r>
              <a:rPr lang="en-US" sz="3600" dirty="0">
                <a:latin typeface="Adobe Caslon Pro" panose="0205050205050A020403" pitchFamily="18" charset="0"/>
                <a:ea typeface="Adobe Heiti Std R" panose="020B0400000000000000" pitchFamily="34" charset="-128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11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04" y="588576"/>
            <a:ext cx="12252644" cy="56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Apperance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Menu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ini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digunakan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untuk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mengelola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Tema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,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Costumize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Halaman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Web, Widget, Menu, Background,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dan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2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Tema</a:t>
            </a:r>
            <a:r>
              <a:rPr lang="en-US" sz="32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Editor.</a:t>
            </a:r>
            <a:endParaRPr lang="en-US" sz="3200" dirty="0">
              <a:latin typeface="Adobe Caslon Pro" panose="0205050205050A020403" pitchFamily="18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527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032"/>
            <a:ext cx="12199994" cy="57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Setting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dobe Caslon Pro" panose="0205050205050A020403" pitchFamily="18" charset="0"/>
              </a:rPr>
              <a:t>Digunakan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untuk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mengatur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konfigurasi</a:t>
            </a:r>
            <a:r>
              <a:rPr lang="en-US" dirty="0" smtClean="0">
                <a:latin typeface="Adobe Caslon Pro" panose="0205050205050A020403" pitchFamily="18" charset="0"/>
              </a:rPr>
              <a:t> website </a:t>
            </a:r>
            <a:r>
              <a:rPr lang="en-US" dirty="0" err="1" smtClean="0">
                <a:latin typeface="Adobe Caslon Pro" panose="0205050205050A020403" pitchFamily="18" charset="0"/>
              </a:rPr>
              <a:t>wordpress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yakni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Adobe Caslon Pro" panose="0205050205050A020403" pitchFamily="18" charset="0"/>
              </a:rPr>
              <a:t>Pengaturan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umum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Adobe Caslon Pro" panose="0205050205050A020403" pitchFamily="18" charset="0"/>
              </a:rPr>
              <a:t>Pengaturan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penulisan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Adobe Caslon Pro" panose="0205050205050A020403" pitchFamily="18" charset="0"/>
              </a:rPr>
              <a:t>Pengaturan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pembaca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Adobe Caslon Pro" panose="0205050205050A020403" pitchFamily="18" charset="0"/>
              </a:rPr>
              <a:t>Pengaturan</a:t>
            </a:r>
            <a:r>
              <a:rPr lang="en-US" dirty="0" smtClean="0"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latin typeface="Adobe Caslon Pro" panose="0205050205050A020403" pitchFamily="18" charset="0"/>
              </a:rPr>
              <a:t>diskusi</a:t>
            </a:r>
            <a:endParaRPr lang="en-US" dirty="0" smtClean="0">
              <a:latin typeface="Adobe Caslon Pro" panose="0205050205050A020403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Adobe Caslon Pro" panose="0205050205050A020403" pitchFamily="18" charset="0"/>
              </a:rPr>
              <a:t>Pengaturan</a:t>
            </a:r>
            <a:r>
              <a:rPr lang="en-US" dirty="0" smtClean="0">
                <a:latin typeface="Adobe Caslon Pro" panose="0205050205050A020403" pitchFamily="18" charset="0"/>
              </a:rPr>
              <a:t> media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Adobe Caslon Pro" panose="0205050205050A020403" pitchFamily="18" charset="0"/>
              </a:rPr>
              <a:t>Pengaturan</a:t>
            </a:r>
            <a:r>
              <a:rPr lang="en-US" dirty="0" smtClean="0">
                <a:latin typeface="Adobe Caslon Pro" panose="0205050205050A020403" pitchFamily="18" charset="0"/>
              </a:rPr>
              <a:t> link</a:t>
            </a:r>
            <a:endParaRPr lang="en-US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0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0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Tools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40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Digunakan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untuk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kebutuhan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inport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dan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export data </a:t>
            </a: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pada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wordpress</a:t>
            </a:r>
            <a:endParaRPr lang="en-US" sz="3600" dirty="0">
              <a:latin typeface="Adobe Caslon Pro" panose="0205050205050A020403" pitchFamily="18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322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3" y="564099"/>
            <a:ext cx="12199923" cy="57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92"/>
            <a:ext cx="12181460" cy="60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User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Digunakan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untuk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mengelola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siapa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saja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yang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dapat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mengelola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website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kita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.  Kita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dapat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menghapus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menambah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dan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merubah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pengguna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yang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dapat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mengelola</a:t>
            </a:r>
            <a:r>
              <a:rPr lang="en-US" sz="3600" dirty="0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 website </a:t>
            </a:r>
            <a:r>
              <a:rPr lang="en-US" sz="3600" dirty="0" err="1" smtClean="0">
                <a:latin typeface="Adobe Caslon Pro" panose="0205050205050A020403" pitchFamily="18" charset="0"/>
                <a:cs typeface="Adobe Devanagari" panose="02040503050201020203" pitchFamily="18" charset="0"/>
              </a:rPr>
              <a:t>tersebut</a:t>
            </a:r>
            <a:endParaRPr lang="en-US" sz="3600" dirty="0">
              <a:latin typeface="Adobe Caslon Pro" panose="0205050205050A0204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4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320"/>
            <a:ext cx="12212002" cy="59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Categories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Digunakan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b="1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mengelompokkan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postingan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terkait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. 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Ini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mengurutkan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konten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menjadi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beberapa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bagian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yang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berbeda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. 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Ini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adalah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cara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yang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sangat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mudah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untuk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mengatur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postingan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97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931"/>
            <a:ext cx="12163813" cy="57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Tag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err="1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Informasi</a:t>
            </a:r>
            <a:r>
              <a:rPr lang="en-US" sz="3600" dirty="0" smtClean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kecil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yang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dilampirkan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ke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konten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utama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atau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posting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untuk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tujuan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identifikasi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. 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Ini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memberi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tahu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pengunjung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tentang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apa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sebenarnya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posting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itu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. 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Jika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tag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disebutkan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dengan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benar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maka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akan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membantu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untuk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menemukan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konten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dengan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sangat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Caslon Pro" panose="0205050205050A020403" pitchFamily="18" charset="0"/>
                <a:cs typeface="Adobe Hebrew" panose="02040503050201020203" pitchFamily="18" charset="-79"/>
              </a:rPr>
              <a:t>mudah</a:t>
            </a:r>
            <a:r>
              <a:rPr lang="en-US" sz="3600" dirty="0">
                <a:latin typeface="Adobe Caslon Pro" panose="0205050205050A020403" pitchFamily="18" charset="0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9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978"/>
            <a:ext cx="12192000" cy="57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Office PowerPoint</Application>
  <PresentationFormat>Widescreen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Adobe Heiti Std R</vt:lpstr>
      <vt:lpstr>Adobe Caslon Pro</vt:lpstr>
      <vt:lpstr>Adobe Caslon Pro Bold</vt:lpstr>
      <vt:lpstr>Adobe Devanagari</vt:lpstr>
      <vt:lpstr>Adobe Hebrew</vt:lpstr>
      <vt:lpstr>Arial</vt:lpstr>
      <vt:lpstr>Calibri</vt:lpstr>
      <vt:lpstr>Calibri Light</vt:lpstr>
      <vt:lpstr>Office Theme</vt:lpstr>
      <vt:lpstr>Setting &amp; User</vt:lpstr>
      <vt:lpstr>Setting</vt:lpstr>
      <vt:lpstr>PowerPoint Presentation</vt:lpstr>
      <vt:lpstr>User</vt:lpstr>
      <vt:lpstr>PowerPoint Presentation</vt:lpstr>
      <vt:lpstr>Categories</vt:lpstr>
      <vt:lpstr>PowerPoint Presentation</vt:lpstr>
      <vt:lpstr>Tag</vt:lpstr>
      <vt:lpstr>PowerPoint Presentation</vt:lpstr>
      <vt:lpstr>Post</vt:lpstr>
      <vt:lpstr>PowerPoint Presentation</vt:lpstr>
      <vt:lpstr>Page</vt:lpstr>
      <vt:lpstr>PowerPoint Presentation</vt:lpstr>
      <vt:lpstr>Media</vt:lpstr>
      <vt:lpstr>PowerPoint Presentation</vt:lpstr>
      <vt:lpstr>Komentar</vt:lpstr>
      <vt:lpstr>PowerPoint Presentation</vt:lpstr>
      <vt:lpstr>Apperance</vt:lpstr>
      <vt:lpstr>PowerPoint Presentation</vt:lpstr>
      <vt:lpstr>Tools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&amp; User</dc:title>
  <dc:creator>ACER</dc:creator>
  <cp:lastModifiedBy>ACER</cp:lastModifiedBy>
  <cp:revision>10</cp:revision>
  <dcterms:created xsi:type="dcterms:W3CDTF">2021-01-26T18:57:16Z</dcterms:created>
  <dcterms:modified xsi:type="dcterms:W3CDTF">2021-01-26T19:50:58Z</dcterms:modified>
</cp:coreProperties>
</file>