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  <p:sldMasterId id="2147483714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Montserrat" pitchFamily="2" charset="77"/>
      <p:regular r:id="rId5"/>
      <p:bold r:id="rId6"/>
      <p:italic r:id="rId7"/>
      <p:boldItalic r:id="rId8"/>
    </p:embeddedFont>
    <p:embeddedFont>
      <p:font typeface="Montserrat Black" panose="020F0502020204030204" pitchFamily="34" charset="0"/>
      <p:bold r:id="rId9"/>
      <p:italic r:id="rId10"/>
      <p:boldItalic r:id="rId11"/>
    </p:embeddedFont>
    <p:embeddedFont>
      <p:font typeface="Montserrat ExtraBold" panose="020F0502020204030204" pitchFamily="34" charset="0"/>
      <p:bold r:id="rId12"/>
      <p:boldItalic r:id="rId13"/>
    </p:embeddedFont>
    <p:embeddedFont>
      <p:font typeface="Montserrat Medium" panose="020F0502020204030204" pitchFamily="34" charset="0"/>
      <p:regular r:id="rId14"/>
      <p:bold r:id="rId15"/>
      <p:italic r:id="rId16"/>
      <p:boldItalic r:id="rId17"/>
    </p:embeddedFont>
    <p:embeddedFont>
      <p:font typeface="Montserrat Thin" panose="020F03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60125"/>
  </p:normalViewPr>
  <p:slideViewPr>
    <p:cSldViewPr snapToGrid="0">
      <p:cViewPr varScale="1">
        <p:scale>
          <a:sx n="97" d="100"/>
          <a:sy n="97" d="100"/>
        </p:scale>
        <p:origin x="23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2c6627c4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2c6627c4e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2921025" y="-76725"/>
            <a:ext cx="6292000" cy="5277351"/>
          </a:xfrm>
          <a:custGeom>
            <a:avLst/>
            <a:gdLst/>
            <a:ahLst/>
            <a:cxnLst/>
            <a:rect l="l" t="t" r="r" b="b"/>
            <a:pathLst>
              <a:path w="166411" h="211878" extrusionOk="0">
                <a:moveTo>
                  <a:pt x="87752" y="2728"/>
                </a:moveTo>
                <a:lnTo>
                  <a:pt x="0" y="211878"/>
                </a:lnTo>
                <a:lnTo>
                  <a:pt x="166411" y="211878"/>
                </a:lnTo>
                <a:lnTo>
                  <a:pt x="1664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4622775" y="682100"/>
            <a:ext cx="38028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4820775" y="3458000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-114800" y="-44325"/>
            <a:ext cx="5598586" cy="5283184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809125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809125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>
            <a:off x="809132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64" name="Google Shape;64;p1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5" name="Google Shape;65;p1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rgbClr val="0C3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5150" y="950100"/>
            <a:ext cx="76239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7459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76" name="Google Shape;76;p1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2885099" y="2607200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885101" y="1598427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 idx="3"/>
          </p:nvPr>
        </p:nvSpPr>
        <p:spPr>
          <a:xfrm>
            <a:off x="4384952" y="4103063"/>
            <a:ext cx="18612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4"/>
          </p:nvPr>
        </p:nvSpPr>
        <p:spPr>
          <a:xfrm>
            <a:off x="4384953" y="3094300"/>
            <a:ext cx="1861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9" name="Google Shape;89;p17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7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" name="Google Shape;91;p17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92" name="Google Shape;92;p1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3" name="Google Shape;93;p1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4" name="Google Shape;94;p1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" name="Google Shape;101;p1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2" name="Google Shape;102;p1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1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1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9" name="Google Shape;109;p1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0" name="Google Shape;110;p1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1" name="Google Shape;111;p1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1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1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1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1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1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" name="Google Shape;118;p1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9" name="Google Shape;119;p1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1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1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1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1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1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6" name="Google Shape;126;p17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27" name="Google Shape;127;p1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5084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" name="Google Shape;137;p18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38" name="Google Shape;138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" name="Google Shape;145;p18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" name="Google Shape;146;p18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47" name="Google Shape;147;p1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5699050" y="1733975"/>
            <a:ext cx="25029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5699050" y="2684300"/>
            <a:ext cx="26292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 rot="-5400000">
            <a:off x="8072153" y="-160478"/>
            <a:ext cx="486100" cy="1193550"/>
            <a:chOff x="8255228" y="345697"/>
            <a:chExt cx="486100" cy="1193550"/>
          </a:xfrm>
        </p:grpSpPr>
        <p:grpSp>
          <p:nvGrpSpPr>
            <p:cNvPr id="158" name="Google Shape;158;p1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59" name="Google Shape;159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" name="Google Shape;167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68" name="Google Shape;168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5" name="Google Shape;175;p1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76" name="Google Shape;176;p1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77" name="Google Shape;177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" name="Google Shape;184;p1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85" name="Google Shape;185;p1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1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1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 rot="5400000">
            <a:off x="1085225" y="-1085100"/>
            <a:ext cx="2688000" cy="48582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786525" y="568525"/>
            <a:ext cx="40956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97" name="Google Shape;197;p2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4" name="Google Shape;204;p20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5" name="Google Shape;205;p20"/>
          <p:cNvGrpSpPr/>
          <p:nvPr/>
        </p:nvGrpSpPr>
        <p:grpSpPr>
          <a:xfrm rot="-5400000">
            <a:off x="604141" y="4138772"/>
            <a:ext cx="486100" cy="1193550"/>
            <a:chOff x="8255228" y="345697"/>
            <a:chExt cx="486100" cy="1193550"/>
          </a:xfrm>
        </p:grpSpPr>
        <p:grpSp>
          <p:nvGrpSpPr>
            <p:cNvPr id="206" name="Google Shape;206;p2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07" name="Google Shape;207;p2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08" name="Google Shape;208;p2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5" name="Google Shape;215;p2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16" name="Google Shape;216;p2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2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24" name="Google Shape;224;p2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25" name="Google Shape;225;p2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2" name="Google Shape;232;p2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33" name="Google Shape;233;p2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" name="Google Shape;243;p21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244" name="Google Shape;244;p2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45" name="Google Shape;245;p2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46" name="Google Shape;246;p2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3" name="Google Shape;253;p2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54" name="Google Shape;254;p2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1" name="Google Shape;261;p2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62" name="Google Shape;262;p2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63" name="Google Shape;263;p2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2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271" name="Google Shape;271;p2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1027475" y="1754625"/>
            <a:ext cx="22812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subTitle" idx="2"/>
          </p:nvPr>
        </p:nvSpPr>
        <p:spPr>
          <a:xfrm>
            <a:off x="554975" y="2593700"/>
            <a:ext cx="3751200" cy="19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665400" y="2537250"/>
            <a:ext cx="3036900" cy="20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82" name="Google Shape;282;p22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283" name="Google Shape;283;p2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>
            <a:spLocks noGrp="1"/>
          </p:cNvSpPr>
          <p:nvPr>
            <p:ph type="title" hasCustomPrompt="1"/>
          </p:nvPr>
        </p:nvSpPr>
        <p:spPr>
          <a:xfrm>
            <a:off x="4444799" y="1639652"/>
            <a:ext cx="4425600" cy="12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1"/>
          </p:nvPr>
        </p:nvSpPr>
        <p:spPr>
          <a:xfrm>
            <a:off x="5037599" y="2818527"/>
            <a:ext cx="32400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294" name="Google Shape;294;p23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295" name="Google Shape;295;p2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296" name="Google Shape;296;p2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" name="Google Shape;303;p2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04" name="Google Shape;304;p2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1" name="Google Shape;311;p23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12" name="Google Shape;312;p23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13" name="Google Shape;313;p2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3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1890389" y="169620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>
            <a:off x="1890389" y="207695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2" hasCustomPrompt="1"/>
          </p:nvPr>
        </p:nvSpPr>
        <p:spPr>
          <a:xfrm>
            <a:off x="183864" y="156510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25"/>
          <p:cNvSpPr txBox="1">
            <a:spLocks noGrp="1"/>
          </p:cNvSpPr>
          <p:nvPr>
            <p:ph type="title" idx="3"/>
          </p:nvPr>
        </p:nvSpPr>
        <p:spPr>
          <a:xfrm>
            <a:off x="1890389" y="2978550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subTitle" idx="4"/>
          </p:nvPr>
        </p:nvSpPr>
        <p:spPr>
          <a:xfrm>
            <a:off x="1890389" y="335930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title" idx="5" hasCustomPrompt="1"/>
          </p:nvPr>
        </p:nvSpPr>
        <p:spPr>
          <a:xfrm>
            <a:off x="183864" y="2847450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25"/>
          <p:cNvSpPr txBox="1">
            <a:spLocks noGrp="1"/>
          </p:cNvSpPr>
          <p:nvPr>
            <p:ph type="title" idx="6"/>
          </p:nvPr>
        </p:nvSpPr>
        <p:spPr>
          <a:xfrm>
            <a:off x="5887089" y="233737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7"/>
          </p:nvPr>
        </p:nvSpPr>
        <p:spPr>
          <a:xfrm>
            <a:off x="5887089" y="271812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title" idx="8" hasCustomPrompt="1"/>
          </p:nvPr>
        </p:nvSpPr>
        <p:spPr>
          <a:xfrm>
            <a:off x="4180564" y="246632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25"/>
          <p:cNvSpPr txBox="1">
            <a:spLocks noGrp="1"/>
          </p:cNvSpPr>
          <p:nvPr>
            <p:ph type="title" idx="9"/>
          </p:nvPr>
        </p:nvSpPr>
        <p:spPr>
          <a:xfrm>
            <a:off x="5887089" y="36197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13"/>
          </p:nvPr>
        </p:nvSpPr>
        <p:spPr>
          <a:xfrm>
            <a:off x="5887089" y="40004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title" idx="14" hasCustomPrompt="1"/>
          </p:nvPr>
        </p:nvSpPr>
        <p:spPr>
          <a:xfrm>
            <a:off x="4180564" y="37486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2" name="Google Shape;342;p25"/>
          <p:cNvSpPr txBox="1">
            <a:spLocks noGrp="1"/>
          </p:cNvSpPr>
          <p:nvPr>
            <p:ph type="title" idx="15"/>
          </p:nvPr>
        </p:nvSpPr>
        <p:spPr>
          <a:xfrm>
            <a:off x="5887089" y="105502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16"/>
          </p:nvPr>
        </p:nvSpPr>
        <p:spPr>
          <a:xfrm>
            <a:off x="5887089" y="1435775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title" idx="17" hasCustomPrompt="1"/>
          </p:nvPr>
        </p:nvSpPr>
        <p:spPr>
          <a:xfrm>
            <a:off x="4180564" y="1183975"/>
            <a:ext cx="16302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8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25"/>
          <p:cNvSpPr txBox="1">
            <a:spLocks noGrp="1"/>
          </p:cNvSpPr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346" name="Google Shape;346;p25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2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348" name="Google Shape;348;p2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349" name="Google Shape;349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2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357" name="Google Shape;357;p2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4" name="Google Shape;364;p2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365" name="Google Shape;365;p2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917100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600"/>
              <a:buFont typeface="Montserrat"/>
              <a:buNone/>
              <a:defRPr sz="1600" b="1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subTitle" idx="1"/>
          </p:nvPr>
        </p:nvSpPr>
        <p:spPr>
          <a:xfrm>
            <a:off x="1172850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 idx="2" hasCustomPrompt="1"/>
          </p:nvPr>
        </p:nvSpPr>
        <p:spPr>
          <a:xfrm>
            <a:off x="1623900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26"/>
          <p:cNvSpPr txBox="1">
            <a:spLocks noGrp="1"/>
          </p:cNvSpPr>
          <p:nvPr>
            <p:ph type="title" idx="3"/>
          </p:nvPr>
        </p:nvSpPr>
        <p:spPr>
          <a:xfrm>
            <a:off x="3356772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ubTitle" idx="4"/>
          </p:nvPr>
        </p:nvSpPr>
        <p:spPr>
          <a:xfrm>
            <a:off x="3612522" y="22665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title" idx="5" hasCustomPrompt="1"/>
          </p:nvPr>
        </p:nvSpPr>
        <p:spPr>
          <a:xfrm>
            <a:off x="4063572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26"/>
          <p:cNvSpPr txBox="1">
            <a:spLocks noGrp="1"/>
          </p:cNvSpPr>
          <p:nvPr>
            <p:ph type="title" idx="6"/>
          </p:nvPr>
        </p:nvSpPr>
        <p:spPr>
          <a:xfrm>
            <a:off x="917100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0" name="Google Shape;380;p26"/>
          <p:cNvSpPr txBox="1">
            <a:spLocks noGrp="1"/>
          </p:cNvSpPr>
          <p:nvPr>
            <p:ph type="subTitle" idx="7"/>
          </p:nvPr>
        </p:nvSpPr>
        <p:spPr>
          <a:xfrm>
            <a:off x="1172850" y="4115400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26"/>
          <p:cNvSpPr txBox="1">
            <a:spLocks noGrp="1"/>
          </p:cNvSpPr>
          <p:nvPr>
            <p:ph type="title" idx="8" hasCustomPrompt="1"/>
          </p:nvPr>
        </p:nvSpPr>
        <p:spPr>
          <a:xfrm>
            <a:off x="1623900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26"/>
          <p:cNvSpPr txBox="1">
            <a:spLocks noGrp="1"/>
          </p:cNvSpPr>
          <p:nvPr>
            <p:ph type="title" idx="9"/>
          </p:nvPr>
        </p:nvSpPr>
        <p:spPr>
          <a:xfrm>
            <a:off x="3356772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3" name="Google Shape;383;p26"/>
          <p:cNvSpPr txBox="1">
            <a:spLocks noGrp="1"/>
          </p:cNvSpPr>
          <p:nvPr>
            <p:ph type="subTitle" idx="13"/>
          </p:nvPr>
        </p:nvSpPr>
        <p:spPr>
          <a:xfrm>
            <a:off x="3612522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26"/>
          <p:cNvSpPr txBox="1">
            <a:spLocks noGrp="1"/>
          </p:cNvSpPr>
          <p:nvPr>
            <p:ph type="title" idx="14" hasCustomPrompt="1"/>
          </p:nvPr>
        </p:nvSpPr>
        <p:spPr>
          <a:xfrm>
            <a:off x="4063572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26"/>
          <p:cNvSpPr txBox="1">
            <a:spLocks noGrp="1"/>
          </p:cNvSpPr>
          <p:nvPr>
            <p:ph type="title" idx="15"/>
          </p:nvPr>
        </p:nvSpPr>
        <p:spPr>
          <a:xfrm>
            <a:off x="5787225" y="192145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6" name="Google Shape;386;p26"/>
          <p:cNvSpPr txBox="1">
            <a:spLocks noGrp="1"/>
          </p:cNvSpPr>
          <p:nvPr>
            <p:ph type="subTitle" idx="16"/>
          </p:nvPr>
        </p:nvSpPr>
        <p:spPr>
          <a:xfrm>
            <a:off x="6042975" y="2266494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6"/>
          <p:cNvSpPr txBox="1">
            <a:spLocks noGrp="1"/>
          </p:cNvSpPr>
          <p:nvPr>
            <p:ph type="title" idx="17" hasCustomPrompt="1"/>
          </p:nvPr>
        </p:nvSpPr>
        <p:spPr>
          <a:xfrm>
            <a:off x="6494025" y="1313338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26"/>
          <p:cNvSpPr txBox="1">
            <a:spLocks noGrp="1"/>
          </p:cNvSpPr>
          <p:nvPr>
            <p:ph type="title" idx="18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389" name="Google Shape;389;p26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390" name="Google Shape;390;p26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391" name="Google Shape;391;p26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392" name="Google Shape;392;p2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2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2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9" name="Google Shape;399;p26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00" name="Google Shape;400;p2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2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7" name="Google Shape;407;p26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08" name="Google Shape;408;p26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09" name="Google Shape;409;p2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26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417" name="Google Shape;417;p2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2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24" name="Google Shape;424;p26"/>
          <p:cNvSpPr txBox="1">
            <a:spLocks noGrp="1"/>
          </p:cNvSpPr>
          <p:nvPr>
            <p:ph type="title" idx="19"/>
          </p:nvPr>
        </p:nvSpPr>
        <p:spPr>
          <a:xfrm>
            <a:off x="5787225" y="3770401"/>
            <a:ext cx="2448900" cy="3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"/>
              <a:buNone/>
              <a:defRPr sz="4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5" name="Google Shape;425;p26"/>
          <p:cNvSpPr txBox="1">
            <a:spLocks noGrp="1"/>
          </p:cNvSpPr>
          <p:nvPr>
            <p:ph type="subTitle" idx="20"/>
          </p:nvPr>
        </p:nvSpPr>
        <p:spPr>
          <a:xfrm>
            <a:off x="6042975" y="4115388"/>
            <a:ext cx="1937400" cy="4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26"/>
          <p:cNvSpPr txBox="1">
            <a:spLocks noGrp="1"/>
          </p:cNvSpPr>
          <p:nvPr>
            <p:ph type="title" idx="21" hasCustomPrompt="1"/>
          </p:nvPr>
        </p:nvSpPr>
        <p:spPr>
          <a:xfrm>
            <a:off x="6494025" y="3162306"/>
            <a:ext cx="1035300" cy="6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 Thin"/>
              <a:buNone/>
              <a:defRPr sz="40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Montserrat Thin"/>
              <a:buNone/>
              <a:defRPr sz="48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>
            <a:spLocks noGrp="1"/>
          </p:cNvSpPr>
          <p:nvPr>
            <p:ph type="title"/>
          </p:nvPr>
        </p:nvSpPr>
        <p:spPr>
          <a:xfrm>
            <a:off x="2480700" y="1370519"/>
            <a:ext cx="4182600" cy="131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subTitle" idx="1"/>
          </p:nvPr>
        </p:nvSpPr>
        <p:spPr>
          <a:xfrm>
            <a:off x="2665625" y="2731100"/>
            <a:ext cx="3629100" cy="1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30" name="Google Shape;430;p27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431" name="Google Shape;431;p2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38" name="Google Shape;438;p27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27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27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441" name="Google Shape;441;p2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title"/>
          </p:nvPr>
        </p:nvSpPr>
        <p:spPr>
          <a:xfrm>
            <a:off x="631050" y="1526575"/>
            <a:ext cx="35961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0" name="Google Shape;450;p28"/>
          <p:cNvSpPr txBox="1">
            <a:spLocks noGrp="1"/>
          </p:cNvSpPr>
          <p:nvPr>
            <p:ph type="subTitle" idx="1"/>
          </p:nvPr>
        </p:nvSpPr>
        <p:spPr>
          <a:xfrm>
            <a:off x="631050" y="2281725"/>
            <a:ext cx="26907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>
            <a:spLocks noGrp="1"/>
          </p:cNvSpPr>
          <p:nvPr>
            <p:ph type="title"/>
          </p:nvPr>
        </p:nvSpPr>
        <p:spPr>
          <a:xfrm>
            <a:off x="4857400" y="3472700"/>
            <a:ext cx="24039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1"/>
          </p:nvPr>
        </p:nvSpPr>
        <p:spPr>
          <a:xfrm>
            <a:off x="4857409" y="1252600"/>
            <a:ext cx="3571800" cy="20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54" name="Google Shape;454;p29"/>
          <p:cNvGrpSpPr/>
          <p:nvPr/>
        </p:nvGrpSpPr>
        <p:grpSpPr>
          <a:xfrm rot="-5400000">
            <a:off x="-140350" y="687150"/>
            <a:ext cx="1193550" cy="205725"/>
            <a:chOff x="250425" y="4752475"/>
            <a:chExt cx="1193550" cy="205725"/>
          </a:xfrm>
        </p:grpSpPr>
        <p:grpSp>
          <p:nvGrpSpPr>
            <p:cNvPr id="455" name="Google Shape;455;p2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456" name="Google Shape;456;p2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3" name="Google Shape;463;p2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464" name="Google Shape;464;p2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9"/>
          <p:cNvGrpSpPr/>
          <p:nvPr/>
        </p:nvGrpSpPr>
        <p:grpSpPr>
          <a:xfrm>
            <a:off x="7733867" y="4910500"/>
            <a:ext cx="1193550" cy="68100"/>
            <a:chOff x="557300" y="431950"/>
            <a:chExt cx="1193550" cy="68100"/>
          </a:xfrm>
        </p:grpSpPr>
        <p:sp>
          <p:nvSpPr>
            <p:cNvPr id="472" name="Google Shape;472;p2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 txBox="1">
            <a:spLocks noGrp="1"/>
          </p:cNvSpPr>
          <p:nvPr>
            <p:ph type="title"/>
          </p:nvPr>
        </p:nvSpPr>
        <p:spPr>
          <a:xfrm>
            <a:off x="2236425" y="3788375"/>
            <a:ext cx="23355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 sz="16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Font typeface="Montserrat Medium"/>
              <a:buNone/>
              <a:defRPr sz="4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81" name="Google Shape;481;p30"/>
          <p:cNvSpPr txBox="1">
            <a:spLocks noGrp="1"/>
          </p:cNvSpPr>
          <p:nvPr>
            <p:ph type="subTitle" idx="1"/>
          </p:nvPr>
        </p:nvSpPr>
        <p:spPr>
          <a:xfrm>
            <a:off x="722900" y="2391875"/>
            <a:ext cx="3963300" cy="12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482" name="Google Shape;482;p30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483" name="Google Shape;483;p3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0" name="Google Shape;490;p30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0"/>
          <p:cNvCxnSpPr/>
          <p:nvPr/>
        </p:nvCxnSpPr>
        <p:spPr>
          <a:xfrm rot="10800000">
            <a:off x="-13500" y="345697"/>
            <a:ext cx="2822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30"/>
          <p:cNvGrpSpPr/>
          <p:nvPr/>
        </p:nvGrpSpPr>
        <p:grpSpPr>
          <a:xfrm rot="5400000">
            <a:off x="673384" y="218375"/>
            <a:ext cx="486100" cy="1193550"/>
            <a:chOff x="8255228" y="345697"/>
            <a:chExt cx="486100" cy="1193550"/>
          </a:xfrm>
        </p:grpSpPr>
        <p:grpSp>
          <p:nvGrpSpPr>
            <p:cNvPr id="493" name="Google Shape;493;p3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494" name="Google Shape;494;p3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495" name="Google Shape;495;p3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" name="Google Shape;502;p3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03" name="Google Shape;503;p3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0" name="Google Shape;510;p3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11" name="Google Shape;511;p3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12" name="Google Shape;512;p3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9" name="Google Shape;519;p3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20" name="Google Shape;520;p3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/>
          <p:nvPr/>
        </p:nvSpPr>
        <p:spPr>
          <a:xfrm>
            <a:off x="2650875" y="25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9" name="Google Shape;529;p31"/>
          <p:cNvSpPr txBox="1">
            <a:spLocks noGrp="1"/>
          </p:cNvSpPr>
          <p:nvPr>
            <p:ph type="title"/>
          </p:nvPr>
        </p:nvSpPr>
        <p:spPr>
          <a:xfrm>
            <a:off x="717375" y="2449600"/>
            <a:ext cx="26457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31"/>
          <p:cNvSpPr txBox="1">
            <a:spLocks noGrp="1"/>
          </p:cNvSpPr>
          <p:nvPr>
            <p:ph type="subTitle" idx="1"/>
          </p:nvPr>
        </p:nvSpPr>
        <p:spPr>
          <a:xfrm>
            <a:off x="717375" y="3654200"/>
            <a:ext cx="3149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1" name="Google Shape;531;p31"/>
          <p:cNvSpPr txBox="1">
            <a:spLocks noGrp="1"/>
          </p:cNvSpPr>
          <p:nvPr>
            <p:ph type="title" idx="2" hasCustomPrompt="1"/>
          </p:nvPr>
        </p:nvSpPr>
        <p:spPr>
          <a:xfrm>
            <a:off x="717375" y="970925"/>
            <a:ext cx="20466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  <p:grpSp>
        <p:nvGrpSpPr>
          <p:cNvPr id="532" name="Google Shape;532;p31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533" name="Google Shape;533;p3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34" name="Google Shape;534;p3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35" name="Google Shape;535;p3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3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3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3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3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" name="Google Shape;542;p3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43" name="Google Shape;543;p3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3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3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0" name="Google Shape;550;p3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51" name="Google Shape;551;p3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52" name="Google Shape;552;p3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2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2"/>
          <p:cNvSpPr txBox="1">
            <a:spLocks noGrp="1"/>
          </p:cNvSpPr>
          <p:nvPr>
            <p:ph type="subTitle" idx="1"/>
          </p:nvPr>
        </p:nvSpPr>
        <p:spPr>
          <a:xfrm>
            <a:off x="2006850" y="1078150"/>
            <a:ext cx="51303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2"/>
          </p:nvPr>
        </p:nvSpPr>
        <p:spPr>
          <a:xfrm>
            <a:off x="9712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3"/>
          </p:nvPr>
        </p:nvSpPr>
        <p:spPr>
          <a:xfrm>
            <a:off x="4684350" y="1584925"/>
            <a:ext cx="34884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 txBox="1">
            <a:spLocks noGrp="1"/>
          </p:cNvSpPr>
          <p:nvPr>
            <p:ph type="title"/>
          </p:nvPr>
        </p:nvSpPr>
        <p:spPr>
          <a:xfrm>
            <a:off x="5887089" y="2464722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4" name="Google Shape;574;p33"/>
          <p:cNvSpPr txBox="1">
            <a:spLocks noGrp="1"/>
          </p:cNvSpPr>
          <p:nvPr>
            <p:ph type="subTitle" idx="1"/>
          </p:nvPr>
        </p:nvSpPr>
        <p:spPr>
          <a:xfrm>
            <a:off x="5887089" y="2814767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5" name="Google Shape;575;p33"/>
          <p:cNvSpPr txBox="1">
            <a:spLocks noGrp="1"/>
          </p:cNvSpPr>
          <p:nvPr>
            <p:ph type="title" idx="2"/>
          </p:nvPr>
        </p:nvSpPr>
        <p:spPr>
          <a:xfrm>
            <a:off x="5887089" y="3626759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3"/>
          </p:nvPr>
        </p:nvSpPr>
        <p:spPr>
          <a:xfrm>
            <a:off x="5887089" y="3976804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33"/>
          <p:cNvSpPr txBox="1">
            <a:spLocks noGrp="1"/>
          </p:cNvSpPr>
          <p:nvPr>
            <p:ph type="title" idx="4"/>
          </p:nvPr>
        </p:nvSpPr>
        <p:spPr>
          <a:xfrm>
            <a:off x="5887089" y="1302685"/>
            <a:ext cx="244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8" name="Google Shape;578;p33"/>
          <p:cNvSpPr txBox="1">
            <a:spLocks noGrp="1"/>
          </p:cNvSpPr>
          <p:nvPr>
            <p:ph type="subTitle" idx="5"/>
          </p:nvPr>
        </p:nvSpPr>
        <p:spPr>
          <a:xfrm>
            <a:off x="5887089" y="1652730"/>
            <a:ext cx="24489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33"/>
          <p:cNvSpPr txBox="1">
            <a:spLocks noGrp="1"/>
          </p:cNvSpPr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"/>
          <p:cNvSpPr txBox="1">
            <a:spLocks noGrp="1"/>
          </p:cNvSpPr>
          <p:nvPr>
            <p:ph type="title"/>
          </p:nvPr>
        </p:nvSpPr>
        <p:spPr>
          <a:xfrm>
            <a:off x="48004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2" name="Google Shape;582;p34"/>
          <p:cNvSpPr txBox="1">
            <a:spLocks noGrp="1"/>
          </p:cNvSpPr>
          <p:nvPr>
            <p:ph type="subTitle" idx="1"/>
          </p:nvPr>
        </p:nvSpPr>
        <p:spPr>
          <a:xfrm>
            <a:off x="48004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34"/>
          <p:cNvSpPr txBox="1">
            <a:spLocks noGrp="1"/>
          </p:cNvSpPr>
          <p:nvPr>
            <p:ph type="title" idx="2"/>
          </p:nvPr>
        </p:nvSpPr>
        <p:spPr>
          <a:xfrm>
            <a:off x="18946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4" name="Google Shape;584;p34"/>
          <p:cNvSpPr txBox="1">
            <a:spLocks noGrp="1"/>
          </p:cNvSpPr>
          <p:nvPr>
            <p:ph type="subTitle" idx="3"/>
          </p:nvPr>
        </p:nvSpPr>
        <p:spPr>
          <a:xfrm>
            <a:off x="18946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34"/>
          <p:cNvSpPr txBox="1">
            <a:spLocks noGrp="1"/>
          </p:cNvSpPr>
          <p:nvPr>
            <p:ph type="title" idx="4"/>
          </p:nvPr>
        </p:nvSpPr>
        <p:spPr>
          <a:xfrm>
            <a:off x="1894650" y="207085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6" name="Google Shape;586;p34"/>
          <p:cNvSpPr txBox="1">
            <a:spLocks noGrp="1"/>
          </p:cNvSpPr>
          <p:nvPr>
            <p:ph type="subTitle" idx="5"/>
          </p:nvPr>
        </p:nvSpPr>
        <p:spPr>
          <a:xfrm>
            <a:off x="1894650" y="2329077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34"/>
          <p:cNvSpPr txBox="1">
            <a:spLocks noGrp="1"/>
          </p:cNvSpPr>
          <p:nvPr>
            <p:ph type="title" idx="6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34"/>
          <p:cNvSpPr txBox="1">
            <a:spLocks noGrp="1"/>
          </p:cNvSpPr>
          <p:nvPr>
            <p:ph type="title" idx="7"/>
          </p:nvPr>
        </p:nvSpPr>
        <p:spPr>
          <a:xfrm>
            <a:off x="4800450" y="3890700"/>
            <a:ext cx="2448900" cy="2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89" name="Google Shape;589;p34"/>
          <p:cNvSpPr txBox="1">
            <a:spLocks noGrp="1"/>
          </p:cNvSpPr>
          <p:nvPr>
            <p:ph type="subTitle" idx="8"/>
          </p:nvPr>
        </p:nvSpPr>
        <p:spPr>
          <a:xfrm>
            <a:off x="4800450" y="4149075"/>
            <a:ext cx="24489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590" name="Google Shape;590;p34"/>
          <p:cNvCxnSpPr/>
          <p:nvPr/>
        </p:nvCxnSpPr>
        <p:spPr>
          <a:xfrm rot="5400000">
            <a:off x="7378426" y="3765324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1" name="Google Shape;591;p34"/>
          <p:cNvGrpSpPr/>
          <p:nvPr/>
        </p:nvGrpSpPr>
        <p:grpSpPr>
          <a:xfrm flipH="1">
            <a:off x="8070374" y="3656565"/>
            <a:ext cx="486100" cy="1193550"/>
            <a:chOff x="8255228" y="345697"/>
            <a:chExt cx="486100" cy="1193550"/>
          </a:xfrm>
        </p:grpSpPr>
        <p:grpSp>
          <p:nvGrpSpPr>
            <p:cNvPr id="592" name="Google Shape;592;p3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593" name="Google Shape;593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594" name="Google Shape;594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1" name="Google Shape;601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02" name="Google Shape;602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9" name="Google Shape;609;p3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10" name="Google Shape;610;p3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11" name="Google Shape;611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8" name="Google Shape;618;p3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19" name="Google Shape;619;p3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2125175" y="381567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28" name="Google Shape;628;p35"/>
          <p:cNvSpPr txBox="1">
            <a:spLocks noGrp="1"/>
          </p:cNvSpPr>
          <p:nvPr>
            <p:ph type="subTitle" idx="1"/>
          </p:nvPr>
        </p:nvSpPr>
        <p:spPr>
          <a:xfrm>
            <a:off x="2125174" y="4110875"/>
            <a:ext cx="4045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35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630" name="Google Shape;630;p35"/>
          <p:cNvSpPr txBox="1">
            <a:spLocks noGrp="1"/>
          </p:cNvSpPr>
          <p:nvPr>
            <p:ph type="title" idx="3"/>
          </p:nvPr>
        </p:nvSpPr>
        <p:spPr>
          <a:xfrm>
            <a:off x="2125175" y="1505225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1" name="Google Shape;631;p35"/>
          <p:cNvSpPr txBox="1">
            <a:spLocks noGrp="1"/>
          </p:cNvSpPr>
          <p:nvPr>
            <p:ph type="subTitle" idx="4"/>
          </p:nvPr>
        </p:nvSpPr>
        <p:spPr>
          <a:xfrm>
            <a:off x="2125174" y="1800500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632" name="Google Shape;632;p35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" name="Google Shape;633;p35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634" name="Google Shape;634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1" name="Google Shape;641;p35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2" name="Google Shape;642;p35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643" name="Google Shape;643;p3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50" name="Google Shape;650;p35"/>
          <p:cNvSpPr txBox="1">
            <a:spLocks noGrp="1"/>
          </p:cNvSpPr>
          <p:nvPr>
            <p:ph type="title" idx="5"/>
          </p:nvPr>
        </p:nvSpPr>
        <p:spPr>
          <a:xfrm>
            <a:off x="4446949" y="2660438"/>
            <a:ext cx="2632200" cy="2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1" name="Google Shape;651;p35"/>
          <p:cNvSpPr txBox="1">
            <a:spLocks noGrp="1"/>
          </p:cNvSpPr>
          <p:nvPr>
            <p:ph type="subTitle" idx="6"/>
          </p:nvPr>
        </p:nvSpPr>
        <p:spPr>
          <a:xfrm>
            <a:off x="3069949" y="2955713"/>
            <a:ext cx="4009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9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3" name="Google Shape;653;p36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4" name="Google Shape;654;p36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655" name="Google Shape;655;p3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656" name="Google Shape;656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3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664" name="Google Shape;664;p3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71" name="Google Shape;671;p36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2" name="Google Shape;672;p36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673" name="Google Shape;673;p36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74" name="Google Shape;674;p36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75" name="Google Shape;675;p3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2" name="Google Shape;682;p36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683" name="Google Shape;683;p3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0" name="Google Shape;690;p36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691" name="Google Shape;691;p36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692" name="Google Shape;692;p3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9" name="Google Shape;699;p36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700" name="Google Shape;700;p3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3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3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7" name="Google Shape;707;p36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7"/>
          <p:cNvSpPr txBox="1">
            <a:spLocks noGrp="1"/>
          </p:cNvSpPr>
          <p:nvPr>
            <p:ph type="body" idx="1"/>
          </p:nvPr>
        </p:nvSpPr>
        <p:spPr>
          <a:xfrm>
            <a:off x="945150" y="1627750"/>
            <a:ext cx="38268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0" name="Google Shape;710;p37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711" name="Google Shape;711;p37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2" name="Google Shape;712;p37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713" name="Google Shape;713;p3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20" name="Google Shape;720;p37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721" name="Google Shape;721;p3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22" name="Google Shape;722;p3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" name="Google Shape;729;p3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30" name="Google Shape;730;p3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37" name="Google Shape;737;p37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1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"/>
          <p:cNvSpPr txBox="1">
            <a:spLocks noGrp="1"/>
          </p:cNvSpPr>
          <p:nvPr>
            <p:ph type="body" idx="1"/>
          </p:nvPr>
        </p:nvSpPr>
        <p:spPr>
          <a:xfrm>
            <a:off x="7452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0" name="Google Shape;740;p38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741" name="Google Shape;741;p38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2" name="Google Shape;742;p38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743" name="Google Shape;743;p3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750" name="Google Shape;750;p38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751" name="Google Shape;751;p3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52" name="Google Shape;752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60" name="Google Shape;760;p3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67" name="Google Shape;767;p38"/>
          <p:cNvCxnSpPr/>
          <p:nvPr/>
        </p:nvCxnSpPr>
        <p:spPr>
          <a:xfrm>
            <a:off x="1967750" y="4777038"/>
            <a:ext cx="7271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38"/>
          <p:cNvSpPr txBox="1">
            <a:spLocks noGrp="1"/>
          </p:cNvSpPr>
          <p:nvPr>
            <p:ph type="body" idx="2"/>
          </p:nvPr>
        </p:nvSpPr>
        <p:spPr>
          <a:xfrm>
            <a:off x="4572000" y="2824375"/>
            <a:ext cx="3826800" cy="1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2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9"/>
          <p:cNvSpPr/>
          <p:nvPr/>
        </p:nvSpPr>
        <p:spPr>
          <a:xfrm rot="-5400000" flipH="1">
            <a:off x="5758100" y="-984200"/>
            <a:ext cx="2412300" cy="4359600"/>
          </a:xfrm>
          <a:prstGeom prst="snip1Rect">
            <a:avLst>
              <a:gd name="adj" fmla="val 381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9"/>
          <p:cNvSpPr txBox="1">
            <a:spLocks noGrp="1"/>
          </p:cNvSpPr>
          <p:nvPr>
            <p:ph type="title"/>
          </p:nvPr>
        </p:nvSpPr>
        <p:spPr>
          <a:xfrm>
            <a:off x="4790825" y="601250"/>
            <a:ext cx="3722400" cy="12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73" name="Google Shape;773;p39"/>
          <p:cNvCxnSpPr/>
          <p:nvPr/>
        </p:nvCxnSpPr>
        <p:spPr>
          <a:xfrm rot="10800000">
            <a:off x="250425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4" name="Google Shape;774;p39"/>
          <p:cNvGrpSpPr/>
          <p:nvPr/>
        </p:nvGrpSpPr>
        <p:grpSpPr>
          <a:xfrm flipH="1">
            <a:off x="7950500" y="4772875"/>
            <a:ext cx="1193550" cy="205725"/>
            <a:chOff x="250425" y="4752475"/>
            <a:chExt cx="1193550" cy="205725"/>
          </a:xfrm>
        </p:grpSpPr>
        <p:grpSp>
          <p:nvGrpSpPr>
            <p:cNvPr id="775" name="Google Shape;775;p39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776" name="Google Shape;776;p3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9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784" name="Google Shape;784;p39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91" name="Google Shape;791;p39"/>
          <p:cNvCxnSpPr/>
          <p:nvPr/>
        </p:nvCxnSpPr>
        <p:spPr>
          <a:xfrm rot="10800000">
            <a:off x="250475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2" name="Google Shape;792;p39"/>
          <p:cNvGrpSpPr/>
          <p:nvPr/>
        </p:nvGrpSpPr>
        <p:grpSpPr>
          <a:xfrm rot="5400000" flipH="1">
            <a:off x="845534" y="-116153"/>
            <a:ext cx="486100" cy="1193550"/>
            <a:chOff x="8255228" y="345697"/>
            <a:chExt cx="486100" cy="1193550"/>
          </a:xfrm>
        </p:grpSpPr>
        <p:grpSp>
          <p:nvGrpSpPr>
            <p:cNvPr id="793" name="Google Shape;793;p39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794" name="Google Shape;794;p3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795" name="Google Shape;795;p3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3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3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3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3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3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3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2" name="Google Shape;802;p3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03" name="Google Shape;803;p3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3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3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3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3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0" name="Google Shape;810;p39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11" name="Google Shape;811;p39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12" name="Google Shape;812;p3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3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3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3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39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20" name="Google Shape;820;p39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39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39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39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39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39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39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3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>
            <a:spLocks noGrp="1"/>
          </p:cNvSpPr>
          <p:nvPr>
            <p:ph type="title"/>
          </p:nvPr>
        </p:nvSpPr>
        <p:spPr>
          <a:xfrm>
            <a:off x="9451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29" name="Google Shape;829;p40"/>
          <p:cNvSpPr txBox="1">
            <a:spLocks noGrp="1"/>
          </p:cNvSpPr>
          <p:nvPr>
            <p:ph type="subTitle" idx="1"/>
          </p:nvPr>
        </p:nvSpPr>
        <p:spPr>
          <a:xfrm>
            <a:off x="9451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40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40"/>
          <p:cNvSpPr txBox="1">
            <a:spLocks noGrp="1"/>
          </p:cNvSpPr>
          <p:nvPr>
            <p:ph type="title" idx="3"/>
          </p:nvPr>
        </p:nvSpPr>
        <p:spPr>
          <a:xfrm>
            <a:off x="35980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2" name="Google Shape;832;p40"/>
          <p:cNvSpPr txBox="1">
            <a:spLocks noGrp="1"/>
          </p:cNvSpPr>
          <p:nvPr>
            <p:ph type="subTitle" idx="4"/>
          </p:nvPr>
        </p:nvSpPr>
        <p:spPr>
          <a:xfrm>
            <a:off x="35980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40"/>
          <p:cNvSpPr txBox="1">
            <a:spLocks noGrp="1"/>
          </p:cNvSpPr>
          <p:nvPr>
            <p:ph type="title" idx="5"/>
          </p:nvPr>
        </p:nvSpPr>
        <p:spPr>
          <a:xfrm>
            <a:off x="6250948" y="3007900"/>
            <a:ext cx="1947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4" name="Google Shape;834;p40"/>
          <p:cNvSpPr txBox="1">
            <a:spLocks noGrp="1"/>
          </p:cNvSpPr>
          <p:nvPr>
            <p:ph type="subTitle" idx="6"/>
          </p:nvPr>
        </p:nvSpPr>
        <p:spPr>
          <a:xfrm>
            <a:off x="6250950" y="3357951"/>
            <a:ext cx="19479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35" name="Google Shape;835;p40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6" name="Google Shape;836;p40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837" name="Google Shape;837;p4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38" name="Google Shape;838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39" name="Google Shape;839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6" name="Google Shape;846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47" name="Google Shape;847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4" name="Google Shape;854;p4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55" name="Google Shape;855;p4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56" name="Google Shape;856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3" name="Google Shape;863;p4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4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4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4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4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4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1"/>
          <p:cNvSpPr txBox="1">
            <a:spLocks noGrp="1"/>
          </p:cNvSpPr>
          <p:nvPr>
            <p:ph type="title"/>
          </p:nvPr>
        </p:nvSpPr>
        <p:spPr>
          <a:xfrm>
            <a:off x="5307150" y="1500572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3" name="Google Shape;873;p41"/>
          <p:cNvSpPr txBox="1">
            <a:spLocks noGrp="1"/>
          </p:cNvSpPr>
          <p:nvPr>
            <p:ph type="subTitle" idx="1"/>
          </p:nvPr>
        </p:nvSpPr>
        <p:spPr>
          <a:xfrm>
            <a:off x="5307150" y="1802725"/>
            <a:ext cx="2589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41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41"/>
          <p:cNvSpPr txBox="1">
            <a:spLocks noGrp="1"/>
          </p:cNvSpPr>
          <p:nvPr>
            <p:ph type="title" idx="3"/>
          </p:nvPr>
        </p:nvSpPr>
        <p:spPr>
          <a:xfrm>
            <a:off x="5308613" y="2668788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6" name="Google Shape;876;p41"/>
          <p:cNvSpPr txBox="1">
            <a:spLocks noGrp="1"/>
          </p:cNvSpPr>
          <p:nvPr>
            <p:ph type="subTitle" idx="4"/>
          </p:nvPr>
        </p:nvSpPr>
        <p:spPr>
          <a:xfrm>
            <a:off x="5308613" y="2970888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7" name="Google Shape;877;p41"/>
          <p:cNvSpPr txBox="1">
            <a:spLocks noGrp="1"/>
          </p:cNvSpPr>
          <p:nvPr>
            <p:ph type="title" idx="5"/>
          </p:nvPr>
        </p:nvSpPr>
        <p:spPr>
          <a:xfrm>
            <a:off x="5311550" y="3792875"/>
            <a:ext cx="1947900" cy="3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6"/>
          </p:nvPr>
        </p:nvSpPr>
        <p:spPr>
          <a:xfrm>
            <a:off x="5311550" y="4094975"/>
            <a:ext cx="29868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879" name="Google Shape;879;p41"/>
          <p:cNvCxnSpPr/>
          <p:nvPr/>
        </p:nvCxnSpPr>
        <p:spPr>
          <a:xfrm>
            <a:off x="-560741" y="4795950"/>
            <a:ext cx="51078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0" name="Google Shape;880;p41"/>
          <p:cNvGrpSpPr/>
          <p:nvPr/>
        </p:nvGrpSpPr>
        <p:grpSpPr>
          <a:xfrm>
            <a:off x="8425875" y="187273"/>
            <a:ext cx="486100" cy="1193550"/>
            <a:chOff x="8255228" y="345697"/>
            <a:chExt cx="486100" cy="1193550"/>
          </a:xfrm>
        </p:grpSpPr>
        <p:grpSp>
          <p:nvGrpSpPr>
            <p:cNvPr id="881" name="Google Shape;881;p41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82" name="Google Shape;882;p4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883" name="Google Shape;883;p4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4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4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4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4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4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0" name="Google Shape;890;p4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891" name="Google Shape;891;p4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41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899" name="Google Shape;899;p41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00" name="Google Shape;900;p4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41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08" name="Google Shape;908;p41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1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1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1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1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1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1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">
  <p:cSld name="SECTION_TITLE_AND_DESCRIPTION_1_1_3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2"/>
          <p:cNvSpPr txBox="1">
            <a:spLocks noGrp="1"/>
          </p:cNvSpPr>
          <p:nvPr>
            <p:ph type="title"/>
          </p:nvPr>
        </p:nvSpPr>
        <p:spPr>
          <a:xfrm>
            <a:off x="1239824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17" name="Google Shape;917;p42"/>
          <p:cNvSpPr txBox="1">
            <a:spLocks noGrp="1"/>
          </p:cNvSpPr>
          <p:nvPr>
            <p:ph type="subTitle" idx="1"/>
          </p:nvPr>
        </p:nvSpPr>
        <p:spPr>
          <a:xfrm>
            <a:off x="1239827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42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919" name="Google Shape;919;p42"/>
          <p:cNvSpPr txBox="1">
            <a:spLocks noGrp="1"/>
          </p:cNvSpPr>
          <p:nvPr>
            <p:ph type="title" idx="3"/>
          </p:nvPr>
        </p:nvSpPr>
        <p:spPr>
          <a:xfrm>
            <a:off x="5271973" y="33693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0" name="Google Shape;920;p42"/>
          <p:cNvSpPr txBox="1">
            <a:spLocks noGrp="1"/>
          </p:cNvSpPr>
          <p:nvPr>
            <p:ph type="subTitle" idx="4"/>
          </p:nvPr>
        </p:nvSpPr>
        <p:spPr>
          <a:xfrm>
            <a:off x="5271976" y="3719425"/>
            <a:ext cx="26322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921" name="Google Shape;921;p42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42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23" name="Google Shape;923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30" name="Google Shape;930;p42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1" name="Google Shape;931;p42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932" name="Google Shape;932;p4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3"/>
          <p:cNvSpPr txBox="1">
            <a:spLocks noGrp="1"/>
          </p:cNvSpPr>
          <p:nvPr>
            <p:ph type="title"/>
          </p:nvPr>
        </p:nvSpPr>
        <p:spPr>
          <a:xfrm>
            <a:off x="1239827" y="16370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1" name="Google Shape;941;p43"/>
          <p:cNvSpPr txBox="1">
            <a:spLocks noGrp="1"/>
          </p:cNvSpPr>
          <p:nvPr>
            <p:ph type="subTitle" idx="1"/>
          </p:nvPr>
        </p:nvSpPr>
        <p:spPr>
          <a:xfrm>
            <a:off x="1239827" y="2055200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42" name="Google Shape;942;p43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943" name="Google Shape;943;p43"/>
          <p:cNvSpPr txBox="1">
            <a:spLocks noGrp="1"/>
          </p:cNvSpPr>
          <p:nvPr>
            <p:ph type="title" idx="3"/>
          </p:nvPr>
        </p:nvSpPr>
        <p:spPr>
          <a:xfrm>
            <a:off x="1239827" y="322582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4" name="Google Shape;944;p43"/>
          <p:cNvSpPr txBox="1">
            <a:spLocks noGrp="1"/>
          </p:cNvSpPr>
          <p:nvPr>
            <p:ph type="subTitle" idx="4"/>
          </p:nvPr>
        </p:nvSpPr>
        <p:spPr>
          <a:xfrm>
            <a:off x="1239827" y="3643975"/>
            <a:ext cx="2632200" cy="4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945" name="Google Shape;945;p43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6" name="Google Shape;946;p43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947" name="Google Shape;947;p4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4" name="Google Shape;954;p43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5" name="Google Shape;955;p4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956" name="Google Shape;956;p4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4"/>
          <p:cNvSpPr/>
          <p:nvPr/>
        </p:nvSpPr>
        <p:spPr>
          <a:xfrm>
            <a:off x="-19375" y="-10550"/>
            <a:ext cx="91992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4"/>
          <p:cNvSpPr/>
          <p:nvPr/>
        </p:nvSpPr>
        <p:spPr>
          <a:xfrm flipH="1">
            <a:off x="3445522" y="-44325"/>
            <a:ext cx="5859528" cy="5296282"/>
          </a:xfrm>
          <a:custGeom>
            <a:avLst/>
            <a:gdLst/>
            <a:ahLst/>
            <a:cxnLst/>
            <a:rect l="l" t="t" r="r" b="b"/>
            <a:pathLst>
              <a:path w="222078" h="209567" extrusionOk="0">
                <a:moveTo>
                  <a:pt x="99119" y="174"/>
                </a:moveTo>
                <a:lnTo>
                  <a:pt x="222078" y="209567"/>
                </a:lnTo>
                <a:lnTo>
                  <a:pt x="0" y="207332"/>
                </a:lnTo>
                <a:lnTo>
                  <a:pt x="22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966" name="Google Shape;966;p44"/>
          <p:cNvSpPr txBox="1">
            <a:spLocks noGrp="1"/>
          </p:cNvSpPr>
          <p:nvPr>
            <p:ph type="title"/>
          </p:nvPr>
        </p:nvSpPr>
        <p:spPr>
          <a:xfrm>
            <a:off x="4966538" y="2035300"/>
            <a:ext cx="33669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7" name="Google Shape;967;p44"/>
          <p:cNvSpPr txBox="1">
            <a:spLocks noGrp="1"/>
          </p:cNvSpPr>
          <p:nvPr>
            <p:ph type="subTitle" idx="1"/>
          </p:nvPr>
        </p:nvSpPr>
        <p:spPr>
          <a:xfrm>
            <a:off x="4728638" y="3574675"/>
            <a:ext cx="360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8" name="Google Shape;968;p44"/>
          <p:cNvSpPr txBox="1">
            <a:spLocks noGrp="1"/>
          </p:cNvSpPr>
          <p:nvPr>
            <p:ph type="title" idx="2" hasCustomPrompt="1"/>
          </p:nvPr>
        </p:nvSpPr>
        <p:spPr>
          <a:xfrm>
            <a:off x="5643038" y="968076"/>
            <a:ext cx="26904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7200">
                <a:solidFill>
                  <a:schemeClr val="accent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"/>
          <p:cNvSpPr/>
          <p:nvPr/>
        </p:nvSpPr>
        <p:spPr>
          <a:xfrm flipH="1">
            <a:off x="0" y="0"/>
            <a:ext cx="649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71" name="Google Shape;971;p45"/>
          <p:cNvGrpSpPr/>
          <p:nvPr/>
        </p:nvGrpSpPr>
        <p:grpSpPr>
          <a:xfrm flipH="1">
            <a:off x="402747" y="345672"/>
            <a:ext cx="486100" cy="1193550"/>
            <a:chOff x="8255228" y="345697"/>
            <a:chExt cx="486100" cy="1193550"/>
          </a:xfrm>
        </p:grpSpPr>
        <p:grpSp>
          <p:nvGrpSpPr>
            <p:cNvPr id="972" name="Google Shape;972;p4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73" name="Google Shape;973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74" name="Google Shape;974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1" name="Google Shape;981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82" name="Google Shape;982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89" name="Google Shape;989;p4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990" name="Google Shape;990;p4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8" name="Google Shape;998;p4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999" name="Google Shape;999;p4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4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4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4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4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4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4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06" name="Google Shape;1006;p45"/>
          <p:cNvSpPr/>
          <p:nvPr/>
        </p:nvSpPr>
        <p:spPr>
          <a:xfrm>
            <a:off x="6489425" y="-10550"/>
            <a:ext cx="2690400" cy="51804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5"/>
          <p:cNvSpPr txBox="1">
            <a:spLocks noGrp="1"/>
          </p:cNvSpPr>
          <p:nvPr>
            <p:ph type="title"/>
          </p:nvPr>
        </p:nvSpPr>
        <p:spPr>
          <a:xfrm>
            <a:off x="5192375" y="2379475"/>
            <a:ext cx="3357600" cy="12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subTitle" idx="1"/>
          </p:nvPr>
        </p:nvSpPr>
        <p:spPr>
          <a:xfrm>
            <a:off x="5638525" y="3571350"/>
            <a:ext cx="2911500" cy="60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9" name="Google Shape;1009;p45"/>
          <p:cNvSpPr txBox="1">
            <a:spLocks noGrp="1"/>
          </p:cNvSpPr>
          <p:nvPr>
            <p:ph type="title" idx="2" hasCustomPrompt="1"/>
          </p:nvPr>
        </p:nvSpPr>
        <p:spPr>
          <a:xfrm>
            <a:off x="5859725" y="964550"/>
            <a:ext cx="26904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Montserrat Thin"/>
              <a:buNone/>
              <a:defRPr sz="10000">
                <a:solidFill>
                  <a:schemeClr val="dk1"/>
                </a:solidFill>
                <a:latin typeface="Montserrat Thin"/>
                <a:ea typeface="Montserrat Thin"/>
                <a:cs typeface="Montserrat Thin"/>
                <a:sym typeface="Montserrat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Font typeface="Montserrat Thin"/>
              <a:buNone/>
              <a:defRPr sz="7200">
                <a:latin typeface="Montserrat Thin"/>
                <a:ea typeface="Montserrat Thin"/>
                <a:cs typeface="Montserrat Thin"/>
                <a:sym typeface="Montserrat Thin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8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6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266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012" name="Google Shape;1012;p46"/>
          <p:cNvCxnSpPr/>
          <p:nvPr/>
        </p:nvCxnSpPr>
        <p:spPr>
          <a:xfrm>
            <a:off x="-560741" y="4795950"/>
            <a:ext cx="3170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3" name="Google Shape;1013;p46"/>
          <p:cNvGrpSpPr/>
          <p:nvPr/>
        </p:nvGrpSpPr>
        <p:grpSpPr>
          <a:xfrm>
            <a:off x="8255228" y="345697"/>
            <a:ext cx="486100" cy="1193550"/>
            <a:chOff x="8255228" y="345697"/>
            <a:chExt cx="486100" cy="1193550"/>
          </a:xfrm>
        </p:grpSpPr>
        <p:grpSp>
          <p:nvGrpSpPr>
            <p:cNvPr id="1014" name="Google Shape;1014;p46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15" name="Google Shape;1015;p46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16" name="Google Shape;1016;p4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4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4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4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3" name="Google Shape;1023;p46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24" name="Google Shape;1024;p4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4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4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4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1" name="Google Shape;1031;p46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032" name="Google Shape;1032;p46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033" name="Google Shape;1033;p4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4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4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4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4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4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4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0" name="Google Shape;1040;p46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041" name="Google Shape;1041;p46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46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46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46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46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46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46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9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47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050" name="Google Shape;1050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57" name="Google Shape;1057;p47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47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47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060" name="Google Shape;1060;p4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47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3047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9" name="Google Shape;1069;p48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0" name="Google Shape;1070;p48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48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080" name="Google Shape;1080;p48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8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088" name="Google Shape;1088;p4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5" name="Google Shape;1095;p48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52989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0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/>
          <p:nvPr/>
        </p:nvSpPr>
        <p:spPr>
          <a:xfrm>
            <a:off x="0" y="0"/>
            <a:ext cx="91716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"/>
          <p:cNvSpPr txBox="1">
            <a:spLocks noGrp="1"/>
          </p:cNvSpPr>
          <p:nvPr>
            <p:ph type="title"/>
          </p:nvPr>
        </p:nvSpPr>
        <p:spPr>
          <a:xfrm>
            <a:off x="5464725" y="823725"/>
            <a:ext cx="3036900" cy="22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99" name="Google Shape;1099;p49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100" name="Google Shape;1100;p4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50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9" name="Google Shape;1109;p50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110" name="Google Shape;1110;p50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111" name="Google Shape;1111;p50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8" name="Google Shape;1118;p50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119" name="Google Shape;1119;p50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0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0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0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0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126" name="Google Shape;1126;p50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7" name="Google Shape;1127;p50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128" name="Google Shape;1128;p5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29" name="Google Shape;1129;p5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30" name="Google Shape;1130;p5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5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5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5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5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5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5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7" name="Google Shape;1137;p5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38" name="Google Shape;1138;p5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5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5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5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5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5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5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5" name="Google Shape;1145;p5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46" name="Google Shape;1146;p5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47" name="Google Shape;1147;p5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5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5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5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5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5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5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4" name="Google Shape;1154;p5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55" name="Google Shape;1155;p5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5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5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5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5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5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5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CUSTOM_23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1"/>
          <p:cNvSpPr/>
          <p:nvPr/>
        </p:nvSpPr>
        <p:spPr>
          <a:xfrm flipH="1">
            <a:off x="50" y="0"/>
            <a:ext cx="9173700" cy="5143500"/>
          </a:xfrm>
          <a:prstGeom prst="rect">
            <a:avLst/>
          </a:prstGeom>
          <a:solidFill>
            <a:srgbClr val="FFFFFF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5" name="Google Shape;1165;p51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6" name="Google Shape;1166;p51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167" name="Google Shape;1167;p5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4" name="Google Shape;1174;p51"/>
          <p:cNvSpPr txBox="1">
            <a:spLocks noGrp="1"/>
          </p:cNvSpPr>
          <p:nvPr>
            <p:ph type="title"/>
          </p:nvPr>
        </p:nvSpPr>
        <p:spPr>
          <a:xfrm>
            <a:off x="2463375" y="709600"/>
            <a:ext cx="42174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5" name="Google Shape;1175;p51"/>
          <p:cNvSpPr txBox="1">
            <a:spLocks noGrp="1"/>
          </p:cNvSpPr>
          <p:nvPr>
            <p:ph type="subTitle" idx="1"/>
          </p:nvPr>
        </p:nvSpPr>
        <p:spPr>
          <a:xfrm>
            <a:off x="2588625" y="1061125"/>
            <a:ext cx="39579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4"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2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cxnSp>
        <p:nvCxnSpPr>
          <p:cNvPr id="1178" name="Google Shape;1178;p52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52"/>
          <p:cNvCxnSpPr/>
          <p:nvPr/>
        </p:nvCxnSpPr>
        <p:spPr>
          <a:xfrm>
            <a:off x="6397600" y="1462325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0" name="Google Shape;1180;p52"/>
          <p:cNvGrpSpPr/>
          <p:nvPr/>
        </p:nvGrpSpPr>
        <p:grpSpPr>
          <a:xfrm rot="-5400000">
            <a:off x="8047016" y="396097"/>
            <a:ext cx="486100" cy="1193550"/>
            <a:chOff x="8255228" y="345697"/>
            <a:chExt cx="486100" cy="1193550"/>
          </a:xfrm>
        </p:grpSpPr>
        <p:grpSp>
          <p:nvGrpSpPr>
            <p:cNvPr id="1181" name="Google Shape;1181;p52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82" name="Google Shape;1182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183" name="Google Shape;1183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0" name="Google Shape;1190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191" name="Google Shape;1191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8" name="Google Shape;1198;p52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199" name="Google Shape;1199;p52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00" name="Google Shape;1200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7" name="Google Shape;1207;p52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208" name="Google Shape;1208;p52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52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52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52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52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52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52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215" name="Google Shape;1215;p52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216" name="Google Shape;1216;p5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52"/>
          <p:cNvSpPr txBox="1">
            <a:spLocks noGrp="1"/>
          </p:cNvSpPr>
          <p:nvPr>
            <p:ph type="title" idx="2"/>
          </p:nvPr>
        </p:nvSpPr>
        <p:spPr>
          <a:xfrm>
            <a:off x="945150" y="2040067"/>
            <a:ext cx="2448900" cy="7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4" name="Google Shape;1224;p52"/>
          <p:cNvSpPr txBox="1">
            <a:spLocks noGrp="1"/>
          </p:cNvSpPr>
          <p:nvPr>
            <p:ph type="subTitle" idx="1"/>
          </p:nvPr>
        </p:nvSpPr>
        <p:spPr>
          <a:xfrm>
            <a:off x="945150" y="2796020"/>
            <a:ext cx="24489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5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3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227" name="Google Shape;1227;p53"/>
          <p:cNvSpPr txBox="1">
            <a:spLocks noGrp="1"/>
          </p:cNvSpPr>
          <p:nvPr>
            <p:ph type="title" idx="2"/>
          </p:nvPr>
        </p:nvSpPr>
        <p:spPr>
          <a:xfrm>
            <a:off x="1897050" y="3705775"/>
            <a:ext cx="53499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8" name="Google Shape;1228;p53"/>
          <p:cNvSpPr txBox="1">
            <a:spLocks noGrp="1"/>
          </p:cNvSpPr>
          <p:nvPr>
            <p:ph type="subTitle" idx="1"/>
          </p:nvPr>
        </p:nvSpPr>
        <p:spPr>
          <a:xfrm>
            <a:off x="2086350" y="2138450"/>
            <a:ext cx="49713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229" name="Google Shape;1229;p53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53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231" name="Google Shape;1231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38" name="Google Shape;1238;p53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9" name="Google Shape;1239;p53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240" name="Google Shape;1240;p5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SECTION_TITLE_AND_DESCRIPTION_1_1_5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4"/>
          <p:cNvSpPr txBox="1">
            <a:spLocks noGrp="1"/>
          </p:cNvSpPr>
          <p:nvPr>
            <p:ph type="title"/>
          </p:nvPr>
        </p:nvSpPr>
        <p:spPr>
          <a:xfrm>
            <a:off x="5716526" y="1855125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9" name="Google Shape;1249;p54"/>
          <p:cNvSpPr txBox="1">
            <a:spLocks noGrp="1"/>
          </p:cNvSpPr>
          <p:nvPr>
            <p:ph type="subTitle" idx="1"/>
          </p:nvPr>
        </p:nvSpPr>
        <p:spPr>
          <a:xfrm>
            <a:off x="5716526" y="2205169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50" name="Google Shape;1250;p54"/>
          <p:cNvSpPr txBox="1">
            <a:spLocks noGrp="1"/>
          </p:cNvSpPr>
          <p:nvPr>
            <p:ph type="title" idx="2"/>
          </p:nvPr>
        </p:nvSpPr>
        <p:spPr>
          <a:xfrm>
            <a:off x="5716526" y="3321958"/>
            <a:ext cx="26196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1" name="Google Shape;1251;p54"/>
          <p:cNvSpPr txBox="1">
            <a:spLocks noGrp="1"/>
          </p:cNvSpPr>
          <p:nvPr>
            <p:ph type="subTitle" idx="3"/>
          </p:nvPr>
        </p:nvSpPr>
        <p:spPr>
          <a:xfrm>
            <a:off x="5716526" y="3672002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52" name="Google Shape;1252;p54"/>
          <p:cNvSpPr txBox="1">
            <a:spLocks noGrp="1"/>
          </p:cNvSpPr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grpSp>
        <p:nvGrpSpPr>
          <p:cNvPr id="1253" name="Google Shape;1253;p54"/>
          <p:cNvGrpSpPr/>
          <p:nvPr/>
        </p:nvGrpSpPr>
        <p:grpSpPr>
          <a:xfrm rot="-5400000">
            <a:off x="177450" y="3801325"/>
            <a:ext cx="1193550" cy="68100"/>
            <a:chOff x="557300" y="431950"/>
            <a:chExt cx="1193550" cy="68100"/>
          </a:xfrm>
        </p:grpSpPr>
        <p:sp>
          <p:nvSpPr>
            <p:cNvPr id="1254" name="Google Shape;1254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5" name="Google Shape;1255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6" name="Google Shape;1256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7" name="Google Shape;1257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8" name="Google Shape;1258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261" name="Google Shape;1261;p54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262" name="Google Shape;1262;p54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4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4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4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4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4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4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9" name="Google Shape;1269;p54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6"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71737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2" name="Google Shape;1272;p55"/>
          <p:cNvSpPr txBox="1">
            <a:spLocks noGrp="1"/>
          </p:cNvSpPr>
          <p:nvPr>
            <p:ph type="subTitle" idx="1"/>
          </p:nvPr>
        </p:nvSpPr>
        <p:spPr>
          <a:xfrm>
            <a:off x="71737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73" name="Google Shape;1273;p55"/>
          <p:cNvSpPr txBox="1">
            <a:spLocks noGrp="1"/>
          </p:cNvSpPr>
          <p:nvPr>
            <p:ph type="title" idx="2"/>
          </p:nvPr>
        </p:nvSpPr>
        <p:spPr>
          <a:xfrm>
            <a:off x="5997025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4" name="Google Shape;1274;p55"/>
          <p:cNvSpPr txBox="1">
            <a:spLocks noGrp="1"/>
          </p:cNvSpPr>
          <p:nvPr>
            <p:ph type="subTitle" idx="3"/>
          </p:nvPr>
        </p:nvSpPr>
        <p:spPr>
          <a:xfrm>
            <a:off x="5997026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75" name="Google Shape;1275;p55"/>
          <p:cNvSpPr txBox="1">
            <a:spLocks noGrp="1"/>
          </p:cNvSpPr>
          <p:nvPr>
            <p:ph type="title" idx="4"/>
          </p:nvPr>
        </p:nvSpPr>
        <p:spPr>
          <a:xfrm>
            <a:off x="945150" y="394975"/>
            <a:ext cx="5484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276" name="Google Shape;1276;p55"/>
          <p:cNvSpPr txBox="1">
            <a:spLocks noGrp="1"/>
          </p:cNvSpPr>
          <p:nvPr>
            <p:ph type="title" idx="5"/>
          </p:nvPr>
        </p:nvSpPr>
        <p:spPr>
          <a:xfrm>
            <a:off x="3357201" y="3570525"/>
            <a:ext cx="2619600" cy="2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7" name="Google Shape;1277;p55"/>
          <p:cNvSpPr txBox="1">
            <a:spLocks noGrp="1"/>
          </p:cNvSpPr>
          <p:nvPr>
            <p:ph type="subTitle" idx="6"/>
          </p:nvPr>
        </p:nvSpPr>
        <p:spPr>
          <a:xfrm>
            <a:off x="3357201" y="3862673"/>
            <a:ext cx="26196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278" name="Google Shape;1278;p55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9" name="Google Shape;1279;p55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280" name="Google Shape;1280;p55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281" name="Google Shape;1281;p5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8" name="Google Shape;1288;p55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289" name="Google Shape;1289;p55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5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5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5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5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5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5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6" name="Google Shape;1296;p55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297" name="Google Shape;1297;p55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298" name="Google Shape;1298;p5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299" name="Google Shape;1299;p5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5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5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5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5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5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5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6" name="Google Shape;1306;p5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07" name="Google Shape;1307;p5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5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5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5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5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" name="Google Shape;1312;p5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5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4" name="Google Shape;1314;p55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15" name="Google Shape;1315;p55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16" name="Google Shape;1316;p5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5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5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5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5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5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5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23" name="Google Shape;1323;p55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24" name="Google Shape;1324;p55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55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55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55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55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55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55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7"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title" hasCustomPrompt="1"/>
          </p:nvPr>
        </p:nvSpPr>
        <p:spPr>
          <a:xfrm>
            <a:off x="778200" y="5601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1"/>
          </p:nvPr>
        </p:nvSpPr>
        <p:spPr>
          <a:xfrm>
            <a:off x="778200" y="11828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 idx="2" hasCustomPrompt="1"/>
          </p:nvPr>
        </p:nvSpPr>
        <p:spPr>
          <a:xfrm>
            <a:off x="5655000" y="194541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35" name="Google Shape;1335;p56"/>
          <p:cNvSpPr txBox="1">
            <a:spLocks noGrp="1"/>
          </p:cNvSpPr>
          <p:nvPr>
            <p:ph type="subTitle" idx="3"/>
          </p:nvPr>
        </p:nvSpPr>
        <p:spPr>
          <a:xfrm>
            <a:off x="5655000" y="25680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36" name="Google Shape;1336;p56"/>
          <p:cNvSpPr txBox="1">
            <a:spLocks noGrp="1"/>
          </p:cNvSpPr>
          <p:nvPr>
            <p:ph type="title" idx="4" hasCustomPrompt="1"/>
          </p:nvPr>
        </p:nvSpPr>
        <p:spPr>
          <a:xfrm>
            <a:off x="778200" y="3330666"/>
            <a:ext cx="2710800" cy="757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37" name="Google Shape;1337;p56"/>
          <p:cNvSpPr txBox="1">
            <a:spLocks noGrp="1"/>
          </p:cNvSpPr>
          <p:nvPr>
            <p:ph type="subTitle" idx="5"/>
          </p:nvPr>
        </p:nvSpPr>
        <p:spPr>
          <a:xfrm>
            <a:off x="778200" y="395334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338" name="Google Shape;1338;p56"/>
          <p:cNvGrpSpPr/>
          <p:nvPr/>
        </p:nvGrpSpPr>
        <p:grpSpPr>
          <a:xfrm>
            <a:off x="7754450" y="4768800"/>
            <a:ext cx="1193550" cy="205725"/>
            <a:chOff x="250425" y="4752475"/>
            <a:chExt cx="1193550" cy="205725"/>
          </a:xfrm>
        </p:grpSpPr>
        <p:grpSp>
          <p:nvGrpSpPr>
            <p:cNvPr id="1339" name="Google Shape;1339;p56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40" name="Google Shape;1340;p5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56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48" name="Google Shape;1348;p56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8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57"/>
          <p:cNvSpPr txBox="1">
            <a:spLocks noGrp="1"/>
          </p:cNvSpPr>
          <p:nvPr>
            <p:ph type="title" hasCustomPrompt="1"/>
          </p:nvPr>
        </p:nvSpPr>
        <p:spPr>
          <a:xfrm>
            <a:off x="1541863" y="889016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7" name="Google Shape;1357;p57"/>
          <p:cNvSpPr txBox="1">
            <a:spLocks noGrp="1"/>
          </p:cNvSpPr>
          <p:nvPr>
            <p:ph type="subTitle" idx="1"/>
          </p:nvPr>
        </p:nvSpPr>
        <p:spPr>
          <a:xfrm>
            <a:off x="1541863" y="1511691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58" name="Google Shape;1358;p57"/>
          <p:cNvSpPr txBox="1">
            <a:spLocks noGrp="1"/>
          </p:cNvSpPr>
          <p:nvPr>
            <p:ph type="title" idx="2" hasCustomPrompt="1"/>
          </p:nvPr>
        </p:nvSpPr>
        <p:spPr>
          <a:xfrm>
            <a:off x="4891338" y="924491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59" name="Google Shape;1359;p57"/>
          <p:cNvSpPr txBox="1">
            <a:spLocks noGrp="1"/>
          </p:cNvSpPr>
          <p:nvPr>
            <p:ph type="subTitle" idx="3"/>
          </p:nvPr>
        </p:nvSpPr>
        <p:spPr>
          <a:xfrm>
            <a:off x="4891338" y="1547166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60" name="Google Shape;1360;p57"/>
          <p:cNvSpPr txBox="1">
            <a:spLocks noGrp="1"/>
          </p:cNvSpPr>
          <p:nvPr>
            <p:ph type="title" idx="4" hasCustomPrompt="1"/>
          </p:nvPr>
        </p:nvSpPr>
        <p:spPr>
          <a:xfrm>
            <a:off x="1541863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361" name="Google Shape;1361;p57"/>
          <p:cNvSpPr txBox="1">
            <a:spLocks noGrp="1"/>
          </p:cNvSpPr>
          <p:nvPr>
            <p:ph type="subTitle" idx="5"/>
          </p:nvPr>
        </p:nvSpPr>
        <p:spPr>
          <a:xfrm>
            <a:off x="1541863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362" name="Google Shape;1362;p57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3" name="Google Shape;1363;p57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364" name="Google Shape;1364;p57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365" name="Google Shape;1365;p5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" name="Google Shape;1372;p57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373" name="Google Shape;1373;p57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7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7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7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7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7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7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0" name="Google Shape;1380;p57"/>
          <p:cNvGrpSpPr/>
          <p:nvPr/>
        </p:nvGrpSpPr>
        <p:grpSpPr>
          <a:xfrm rot="10800000">
            <a:off x="8337166" y="371497"/>
            <a:ext cx="486100" cy="1193550"/>
            <a:chOff x="8255228" y="345697"/>
            <a:chExt cx="486100" cy="1193550"/>
          </a:xfrm>
        </p:grpSpPr>
        <p:grpSp>
          <p:nvGrpSpPr>
            <p:cNvPr id="1381" name="Google Shape;1381;p57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82" name="Google Shape;1382;p5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383" name="Google Shape;1383;p5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5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5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6" name="Google Shape;1386;p5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7" name="Google Shape;1387;p5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8" name="Google Shape;1388;p5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9" name="Google Shape;1389;p5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0" name="Google Shape;1390;p5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391" name="Google Shape;1391;p5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" name="Google Shape;1392;p5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5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5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5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5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5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98" name="Google Shape;1398;p57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399" name="Google Shape;1399;p57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00" name="Google Shape;1400;p5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5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5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5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5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5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5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7" name="Google Shape;1407;p57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08" name="Google Shape;1408;p57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57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57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57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57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57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57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15" name="Google Shape;1415;p57"/>
          <p:cNvSpPr txBox="1">
            <a:spLocks noGrp="1"/>
          </p:cNvSpPr>
          <p:nvPr>
            <p:ph type="title" idx="6" hasCustomPrompt="1"/>
          </p:nvPr>
        </p:nvSpPr>
        <p:spPr>
          <a:xfrm>
            <a:off x="4891338" y="3001803"/>
            <a:ext cx="27108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16" name="Google Shape;1416;p57"/>
          <p:cNvSpPr txBox="1">
            <a:spLocks noGrp="1"/>
          </p:cNvSpPr>
          <p:nvPr>
            <p:ph type="subTitle" idx="7"/>
          </p:nvPr>
        </p:nvSpPr>
        <p:spPr>
          <a:xfrm>
            <a:off x="4891338" y="3624479"/>
            <a:ext cx="27108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9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8"/>
          <p:cNvSpPr txBox="1">
            <a:spLocks noGrp="1"/>
          </p:cNvSpPr>
          <p:nvPr>
            <p:ph type="subTitle" idx="1"/>
          </p:nvPr>
        </p:nvSpPr>
        <p:spPr>
          <a:xfrm>
            <a:off x="120052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19" name="Google Shape;1419;p58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420" name="Google Shape;1420;p58"/>
          <p:cNvSpPr txBox="1">
            <a:spLocks noGrp="1"/>
          </p:cNvSpPr>
          <p:nvPr>
            <p:ph type="subTitle" idx="2"/>
          </p:nvPr>
        </p:nvSpPr>
        <p:spPr>
          <a:xfrm>
            <a:off x="3603300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21" name="Google Shape;1421;p58"/>
          <p:cNvSpPr txBox="1">
            <a:spLocks noGrp="1"/>
          </p:cNvSpPr>
          <p:nvPr>
            <p:ph type="title" idx="3" hasCustomPrompt="1"/>
          </p:nvPr>
        </p:nvSpPr>
        <p:spPr>
          <a:xfrm>
            <a:off x="1200525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22" name="Google Shape;1422;p58"/>
          <p:cNvSpPr txBox="1">
            <a:spLocks noGrp="1"/>
          </p:cNvSpPr>
          <p:nvPr>
            <p:ph type="title" idx="4" hasCustomPrompt="1"/>
          </p:nvPr>
        </p:nvSpPr>
        <p:spPr>
          <a:xfrm>
            <a:off x="3603308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23" name="Google Shape;1423;p58"/>
          <p:cNvSpPr txBox="1">
            <a:spLocks noGrp="1"/>
          </p:cNvSpPr>
          <p:nvPr>
            <p:ph type="subTitle" idx="5"/>
          </p:nvPr>
        </p:nvSpPr>
        <p:spPr>
          <a:xfrm>
            <a:off x="6006075" y="3948025"/>
            <a:ext cx="19374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24" name="Google Shape;1424;p58"/>
          <p:cNvSpPr txBox="1">
            <a:spLocks noGrp="1"/>
          </p:cNvSpPr>
          <p:nvPr>
            <p:ph type="title" idx="6" hasCustomPrompt="1"/>
          </p:nvPr>
        </p:nvSpPr>
        <p:spPr>
          <a:xfrm>
            <a:off x="6006083" y="1880750"/>
            <a:ext cx="1937400" cy="75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25" name="Google Shape;1425;p58"/>
          <p:cNvSpPr txBox="1">
            <a:spLocks noGrp="1"/>
          </p:cNvSpPr>
          <p:nvPr>
            <p:ph type="title" idx="7"/>
          </p:nvPr>
        </p:nvSpPr>
        <p:spPr>
          <a:xfrm>
            <a:off x="3603300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26" name="Google Shape;1426;p58"/>
          <p:cNvSpPr txBox="1">
            <a:spLocks noGrp="1"/>
          </p:cNvSpPr>
          <p:nvPr>
            <p:ph type="title" idx="8"/>
          </p:nvPr>
        </p:nvSpPr>
        <p:spPr>
          <a:xfrm>
            <a:off x="120052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27" name="Google Shape;1427;p58"/>
          <p:cNvSpPr txBox="1">
            <a:spLocks noGrp="1"/>
          </p:cNvSpPr>
          <p:nvPr>
            <p:ph type="title" idx="9"/>
          </p:nvPr>
        </p:nvSpPr>
        <p:spPr>
          <a:xfrm>
            <a:off x="6006075" y="3279725"/>
            <a:ext cx="1937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428" name="Google Shape;1428;p58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429" name="Google Shape;1429;p58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8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8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8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8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8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8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36" name="Google Shape;1436;p58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58"/>
          <p:cNvCxnSpPr/>
          <p:nvPr/>
        </p:nvCxnSpPr>
        <p:spPr>
          <a:xfrm>
            <a:off x="-560741" y="4643550"/>
            <a:ext cx="17787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30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9"/>
          <p:cNvSpPr txBox="1">
            <a:spLocks noGrp="1"/>
          </p:cNvSpPr>
          <p:nvPr>
            <p:ph type="subTitle" idx="1"/>
          </p:nvPr>
        </p:nvSpPr>
        <p:spPr>
          <a:xfrm>
            <a:off x="1419075" y="147572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40" name="Google Shape;1440;p59"/>
          <p:cNvSpPr txBox="1">
            <a:spLocks noGrp="1"/>
          </p:cNvSpPr>
          <p:nvPr>
            <p:ph type="title"/>
          </p:nvPr>
        </p:nvSpPr>
        <p:spPr>
          <a:xfrm>
            <a:off x="945150" y="394975"/>
            <a:ext cx="6721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441" name="Google Shape;1441;p59"/>
          <p:cNvSpPr txBox="1">
            <a:spLocks noGrp="1"/>
          </p:cNvSpPr>
          <p:nvPr>
            <p:ph type="subTitle" idx="2"/>
          </p:nvPr>
        </p:nvSpPr>
        <p:spPr>
          <a:xfrm>
            <a:off x="1419200" y="3877975"/>
            <a:ext cx="2592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42" name="Google Shape;1442;p59"/>
          <p:cNvSpPr txBox="1">
            <a:spLocks noGrp="1"/>
          </p:cNvSpPr>
          <p:nvPr>
            <p:ph type="title" idx="3" hasCustomPrompt="1"/>
          </p:nvPr>
        </p:nvSpPr>
        <p:spPr>
          <a:xfrm>
            <a:off x="4011075" y="13497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43" name="Google Shape;1443;p59"/>
          <p:cNvSpPr txBox="1">
            <a:spLocks noGrp="1"/>
          </p:cNvSpPr>
          <p:nvPr>
            <p:ph type="title" idx="4" hasCustomPrompt="1"/>
          </p:nvPr>
        </p:nvSpPr>
        <p:spPr>
          <a:xfrm>
            <a:off x="4010975" y="2518038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44" name="Google Shape;1444;p59"/>
          <p:cNvSpPr txBox="1">
            <a:spLocks noGrp="1"/>
          </p:cNvSpPr>
          <p:nvPr>
            <p:ph type="subTitle" idx="5"/>
          </p:nvPr>
        </p:nvSpPr>
        <p:spPr>
          <a:xfrm>
            <a:off x="1418900" y="2676750"/>
            <a:ext cx="2592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45" name="Google Shape;1445;p59"/>
          <p:cNvSpPr txBox="1">
            <a:spLocks noGrp="1"/>
          </p:cNvSpPr>
          <p:nvPr>
            <p:ph type="title" idx="6" hasCustomPrompt="1"/>
          </p:nvPr>
        </p:nvSpPr>
        <p:spPr>
          <a:xfrm>
            <a:off x="4011075" y="3750825"/>
            <a:ext cx="1531800" cy="58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446" name="Google Shape;1446;p59"/>
          <p:cNvSpPr txBox="1">
            <a:spLocks noGrp="1"/>
          </p:cNvSpPr>
          <p:nvPr>
            <p:ph type="title" idx="7"/>
          </p:nvPr>
        </p:nvSpPr>
        <p:spPr>
          <a:xfrm>
            <a:off x="1011275" y="366057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7" name="Google Shape;1447;p59"/>
          <p:cNvSpPr txBox="1">
            <a:spLocks noGrp="1"/>
          </p:cNvSpPr>
          <p:nvPr>
            <p:ph type="title" idx="8"/>
          </p:nvPr>
        </p:nvSpPr>
        <p:spPr>
          <a:xfrm>
            <a:off x="1011275" y="2467050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8" name="Google Shape;1448;p59"/>
          <p:cNvSpPr txBox="1">
            <a:spLocks noGrp="1"/>
          </p:cNvSpPr>
          <p:nvPr>
            <p:ph type="title" idx="9"/>
          </p:nvPr>
        </p:nvSpPr>
        <p:spPr>
          <a:xfrm>
            <a:off x="1011375" y="1266025"/>
            <a:ext cx="2999700" cy="2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1449" name="Google Shape;1449;p59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0" name="Google Shape;1450;p59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451" name="Google Shape;1451;p5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58" name="Google Shape;1458;p59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59" name="Google Shape;1459;p59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460" name="Google Shape;1460;p59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1" name="Google Shape;1461;p59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2" name="Google Shape;1462;p59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3" name="Google Shape;1463;p59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4" name="Google Shape;1464;p59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5" name="Google Shape;1465;p59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66" name="Google Shape;1466;p59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31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0"/>
          <p:cNvSpPr txBox="1">
            <a:spLocks noGrp="1"/>
          </p:cNvSpPr>
          <p:nvPr>
            <p:ph type="title" hasCustomPrompt="1"/>
          </p:nvPr>
        </p:nvSpPr>
        <p:spPr>
          <a:xfrm>
            <a:off x="0" y="1633775"/>
            <a:ext cx="4425600" cy="11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9" name="Google Shape;1469;p60"/>
          <p:cNvSpPr txBox="1">
            <a:spLocks noGrp="1"/>
          </p:cNvSpPr>
          <p:nvPr>
            <p:ph type="subTitle" idx="1"/>
          </p:nvPr>
        </p:nvSpPr>
        <p:spPr>
          <a:xfrm>
            <a:off x="596600" y="2752500"/>
            <a:ext cx="33843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470" name="Google Shape;1470;p60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1" name="Google Shape;1471;p60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472" name="Google Shape;1472;p60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79" name="Google Shape;1479;p60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80" name="Google Shape;1480;p60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481" name="Google Shape;1481;p60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82" name="Google Shape;1482;p6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483" name="Google Shape;1483;p6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6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6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6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6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6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6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0" name="Google Shape;1490;p6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491" name="Google Shape;1491;p6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6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6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6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6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6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6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98" name="Google Shape;1498;p60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499" name="Google Shape;1499;p60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500" name="Google Shape;1500;p6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6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6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6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6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6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6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7" name="Google Shape;1507;p60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508" name="Google Shape;1508;p60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60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60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60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60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60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60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2"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1"/>
          <p:cNvSpPr txBox="1">
            <a:spLocks noGrp="1"/>
          </p:cNvSpPr>
          <p:nvPr>
            <p:ph type="title"/>
          </p:nvPr>
        </p:nvSpPr>
        <p:spPr>
          <a:xfrm>
            <a:off x="94400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17" name="Google Shape;1517;p61"/>
          <p:cNvSpPr txBox="1">
            <a:spLocks noGrp="1"/>
          </p:cNvSpPr>
          <p:nvPr>
            <p:ph type="subTitle" idx="1"/>
          </p:nvPr>
        </p:nvSpPr>
        <p:spPr>
          <a:xfrm>
            <a:off x="94401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18" name="Google Shape;1518;p61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519" name="Google Shape;1519;p61"/>
          <p:cNvSpPr txBox="1">
            <a:spLocks noGrp="1"/>
          </p:cNvSpPr>
          <p:nvPr>
            <p:ph type="title" idx="3"/>
          </p:nvPr>
        </p:nvSpPr>
        <p:spPr>
          <a:xfrm>
            <a:off x="280576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0" name="Google Shape;1520;p61"/>
          <p:cNvSpPr txBox="1">
            <a:spLocks noGrp="1"/>
          </p:cNvSpPr>
          <p:nvPr>
            <p:ph type="subTitle" idx="4"/>
          </p:nvPr>
        </p:nvSpPr>
        <p:spPr>
          <a:xfrm>
            <a:off x="280577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21" name="Google Shape;1521;p61"/>
          <p:cNvSpPr txBox="1">
            <a:spLocks noGrp="1"/>
          </p:cNvSpPr>
          <p:nvPr>
            <p:ph type="title" idx="5"/>
          </p:nvPr>
        </p:nvSpPr>
        <p:spPr>
          <a:xfrm>
            <a:off x="4667530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2" name="Google Shape;1522;p61"/>
          <p:cNvSpPr txBox="1">
            <a:spLocks noGrp="1"/>
          </p:cNvSpPr>
          <p:nvPr>
            <p:ph type="subTitle" idx="6"/>
          </p:nvPr>
        </p:nvSpPr>
        <p:spPr>
          <a:xfrm>
            <a:off x="466753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23" name="Google Shape;1523;p61"/>
          <p:cNvSpPr txBox="1">
            <a:spLocks noGrp="1"/>
          </p:cNvSpPr>
          <p:nvPr>
            <p:ph type="title" idx="7"/>
          </p:nvPr>
        </p:nvSpPr>
        <p:spPr>
          <a:xfrm>
            <a:off x="6529295" y="2953275"/>
            <a:ext cx="1670700" cy="6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4" name="Google Shape;1524;p61"/>
          <p:cNvSpPr txBox="1">
            <a:spLocks noGrp="1"/>
          </p:cNvSpPr>
          <p:nvPr>
            <p:ph type="subTitle" idx="8"/>
          </p:nvPr>
        </p:nvSpPr>
        <p:spPr>
          <a:xfrm>
            <a:off x="6529291" y="3510351"/>
            <a:ext cx="16707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25" name="Google Shape;1525;p61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6" name="Google Shape;1526;p61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527" name="Google Shape;1527;p61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528" name="Google Shape;1528;p61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61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61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61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61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61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61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5" name="Google Shape;1535;p61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536" name="Google Shape;1536;p61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61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61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61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61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61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61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543" name="Google Shape;1543;p61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4" name="Google Shape;1544;p61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45" name="Google Shape;1545;p61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46" name="Google Shape;1546;p61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47" name="Google Shape;1547;p61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48" name="Google Shape;1548;p61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49" name="Google Shape;1549;p61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50" name="Google Shape;1550;p61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51" name="Google Shape;1551;p61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3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62"/>
          <p:cNvSpPr txBox="1">
            <a:spLocks noGrp="1"/>
          </p:cNvSpPr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4" name="Google Shape;1554;p62"/>
          <p:cNvSpPr txBox="1">
            <a:spLocks noGrp="1"/>
          </p:cNvSpPr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55" name="Google Shape;1555;p62"/>
          <p:cNvCxnSpPr/>
          <p:nvPr/>
        </p:nvCxnSpPr>
        <p:spPr>
          <a:xfrm>
            <a:off x="-560741" y="4643550"/>
            <a:ext cx="98895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6" name="Google Shape;1556;p62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557" name="Google Shape;1557;p6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64" name="Google Shape;1564;p62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5" name="Google Shape;1565;p62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566" name="Google Shape;1566;p62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4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3"/>
          <p:cNvSpPr txBox="1">
            <a:spLocks noGrp="1"/>
          </p:cNvSpPr>
          <p:nvPr>
            <p:ph type="title"/>
          </p:nvPr>
        </p:nvSpPr>
        <p:spPr>
          <a:xfrm>
            <a:off x="95745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5" name="Google Shape;1575;p63"/>
          <p:cNvSpPr txBox="1">
            <a:spLocks noGrp="1"/>
          </p:cNvSpPr>
          <p:nvPr>
            <p:ph type="subTitle" idx="1"/>
          </p:nvPr>
        </p:nvSpPr>
        <p:spPr>
          <a:xfrm>
            <a:off x="95745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576" name="Google Shape;1576;p63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577" name="Google Shape;1577;p6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84" name="Google Shape;1584;p63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63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6" name="Google Shape;1586;p63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587" name="Google Shape;1587;p63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3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5"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64"/>
          <p:cNvSpPr txBox="1">
            <a:spLocks noGrp="1"/>
          </p:cNvSpPr>
          <p:nvPr>
            <p:ph type="title"/>
          </p:nvPr>
        </p:nvSpPr>
        <p:spPr>
          <a:xfrm>
            <a:off x="5592600" y="1478463"/>
            <a:ext cx="2604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6" name="Google Shape;1596;p64"/>
          <p:cNvSpPr txBox="1">
            <a:spLocks noGrp="1"/>
          </p:cNvSpPr>
          <p:nvPr>
            <p:ph type="subTitle" idx="1"/>
          </p:nvPr>
        </p:nvSpPr>
        <p:spPr>
          <a:xfrm>
            <a:off x="5592600" y="2381934"/>
            <a:ext cx="2547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597" name="Google Shape;1597;p64"/>
          <p:cNvCxnSpPr/>
          <p:nvPr/>
        </p:nvCxnSpPr>
        <p:spPr>
          <a:xfrm>
            <a:off x="1967750" y="4777038"/>
            <a:ext cx="71763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8" name="Google Shape;1598;p64"/>
          <p:cNvGrpSpPr/>
          <p:nvPr/>
        </p:nvGrpSpPr>
        <p:grpSpPr>
          <a:xfrm>
            <a:off x="250425" y="4772875"/>
            <a:ext cx="1193550" cy="205725"/>
            <a:chOff x="250425" y="4752475"/>
            <a:chExt cx="1193550" cy="205725"/>
          </a:xfrm>
        </p:grpSpPr>
        <p:grpSp>
          <p:nvGrpSpPr>
            <p:cNvPr id="1599" name="Google Shape;1599;p64"/>
            <p:cNvGrpSpPr/>
            <p:nvPr/>
          </p:nvGrpSpPr>
          <p:grpSpPr>
            <a:xfrm>
              <a:off x="250425" y="4890100"/>
              <a:ext cx="1193550" cy="68100"/>
              <a:chOff x="557300" y="431950"/>
              <a:chExt cx="1193550" cy="68100"/>
            </a:xfrm>
          </p:grpSpPr>
          <p:sp>
            <p:nvSpPr>
              <p:cNvPr id="1600" name="Google Shape;1600;p6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6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6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6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6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6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6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7" name="Google Shape;1607;p64"/>
            <p:cNvGrpSpPr/>
            <p:nvPr/>
          </p:nvGrpSpPr>
          <p:grpSpPr>
            <a:xfrm>
              <a:off x="250425" y="4752475"/>
              <a:ext cx="1193550" cy="68100"/>
              <a:chOff x="557300" y="431950"/>
              <a:chExt cx="1193550" cy="68100"/>
            </a:xfrm>
          </p:grpSpPr>
          <p:sp>
            <p:nvSpPr>
              <p:cNvPr id="1608" name="Google Shape;1608;p64"/>
              <p:cNvSpPr/>
              <p:nvPr/>
            </p:nvSpPr>
            <p:spPr>
              <a:xfrm>
                <a:off x="5573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64"/>
              <p:cNvSpPr/>
              <p:nvPr/>
            </p:nvSpPr>
            <p:spPr>
              <a:xfrm>
                <a:off x="7448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64"/>
              <p:cNvSpPr/>
              <p:nvPr/>
            </p:nvSpPr>
            <p:spPr>
              <a:xfrm>
                <a:off x="9324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64"/>
              <p:cNvSpPr/>
              <p:nvPr/>
            </p:nvSpPr>
            <p:spPr>
              <a:xfrm>
                <a:off x="112002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64"/>
              <p:cNvSpPr/>
              <p:nvPr/>
            </p:nvSpPr>
            <p:spPr>
              <a:xfrm>
                <a:off x="130760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64"/>
              <p:cNvSpPr/>
              <p:nvPr/>
            </p:nvSpPr>
            <p:spPr>
              <a:xfrm>
                <a:off x="1495175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64"/>
              <p:cNvSpPr/>
              <p:nvPr/>
            </p:nvSpPr>
            <p:spPr>
              <a:xfrm>
                <a:off x="1682750" y="431950"/>
                <a:ext cx="68100" cy="68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615" name="Google Shape;1615;p64"/>
          <p:cNvCxnSpPr/>
          <p:nvPr/>
        </p:nvCxnSpPr>
        <p:spPr>
          <a:xfrm>
            <a:off x="6335100" y="944800"/>
            <a:ext cx="2808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16" name="Google Shape;1616;p64"/>
          <p:cNvGrpSpPr/>
          <p:nvPr/>
        </p:nvGrpSpPr>
        <p:grpSpPr>
          <a:xfrm rot="-5400000">
            <a:off x="8062841" y="-116153"/>
            <a:ext cx="486100" cy="1193550"/>
            <a:chOff x="8255228" y="345697"/>
            <a:chExt cx="486100" cy="1193550"/>
          </a:xfrm>
        </p:grpSpPr>
        <p:grpSp>
          <p:nvGrpSpPr>
            <p:cNvPr id="1617" name="Google Shape;1617;p64"/>
            <p:cNvGrpSpPr/>
            <p:nvPr/>
          </p:nvGrpSpPr>
          <p:grpSpPr>
            <a:xfrm rot="-5400000">
              <a:off x="8041690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18" name="Google Shape;1618;p6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19" name="Google Shape;1619;p6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6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6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6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6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6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6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6" name="Google Shape;1626;p6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627" name="Google Shape;1627;p6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6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6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6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6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6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6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34" name="Google Shape;1634;p64"/>
            <p:cNvGrpSpPr/>
            <p:nvPr/>
          </p:nvGrpSpPr>
          <p:grpSpPr>
            <a:xfrm rot="-5400000">
              <a:off x="7761315" y="839610"/>
              <a:ext cx="1193550" cy="205725"/>
              <a:chOff x="250425" y="4752475"/>
              <a:chExt cx="1193550" cy="205725"/>
            </a:xfrm>
          </p:grpSpPr>
          <p:grpSp>
            <p:nvGrpSpPr>
              <p:cNvPr id="1635" name="Google Shape;1635;p64"/>
              <p:cNvGrpSpPr/>
              <p:nvPr/>
            </p:nvGrpSpPr>
            <p:grpSpPr>
              <a:xfrm>
                <a:off x="250425" y="4890100"/>
                <a:ext cx="1193550" cy="68100"/>
                <a:chOff x="557300" y="431950"/>
                <a:chExt cx="1193550" cy="68100"/>
              </a:xfrm>
            </p:grpSpPr>
            <p:sp>
              <p:nvSpPr>
                <p:cNvPr id="1636" name="Google Shape;1636;p6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6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6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6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6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6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6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3" name="Google Shape;1643;p64"/>
              <p:cNvGrpSpPr/>
              <p:nvPr/>
            </p:nvGrpSpPr>
            <p:grpSpPr>
              <a:xfrm>
                <a:off x="250425" y="4752475"/>
                <a:ext cx="1193550" cy="68100"/>
                <a:chOff x="557300" y="431950"/>
                <a:chExt cx="1193550" cy="68100"/>
              </a:xfrm>
            </p:grpSpPr>
            <p:sp>
              <p:nvSpPr>
                <p:cNvPr id="1644" name="Google Shape;1644;p64"/>
                <p:cNvSpPr/>
                <p:nvPr/>
              </p:nvSpPr>
              <p:spPr>
                <a:xfrm>
                  <a:off x="5573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64"/>
                <p:cNvSpPr/>
                <p:nvPr/>
              </p:nvSpPr>
              <p:spPr>
                <a:xfrm>
                  <a:off x="7448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64"/>
                <p:cNvSpPr/>
                <p:nvPr/>
              </p:nvSpPr>
              <p:spPr>
                <a:xfrm>
                  <a:off x="9324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64"/>
                <p:cNvSpPr/>
                <p:nvPr/>
              </p:nvSpPr>
              <p:spPr>
                <a:xfrm>
                  <a:off x="112002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64"/>
                <p:cNvSpPr/>
                <p:nvPr/>
              </p:nvSpPr>
              <p:spPr>
                <a:xfrm>
                  <a:off x="130760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64"/>
                <p:cNvSpPr/>
                <p:nvPr/>
              </p:nvSpPr>
              <p:spPr>
                <a:xfrm>
                  <a:off x="1495175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64"/>
                <p:cNvSpPr/>
                <p:nvPr/>
              </p:nvSpPr>
              <p:spPr>
                <a:xfrm>
                  <a:off x="1682750" y="431950"/>
                  <a:ext cx="68100" cy="68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36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65"/>
          <p:cNvSpPr txBox="1">
            <a:spLocks noGrp="1"/>
          </p:cNvSpPr>
          <p:nvPr>
            <p:ph type="title"/>
          </p:nvPr>
        </p:nvSpPr>
        <p:spPr>
          <a:xfrm>
            <a:off x="1246400" y="3537150"/>
            <a:ext cx="2178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50"/>
              <a:buNone/>
              <a:defRPr sz="215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3" name="Google Shape;1653;p65"/>
          <p:cNvSpPr txBox="1">
            <a:spLocks noGrp="1"/>
          </p:cNvSpPr>
          <p:nvPr>
            <p:ph type="subTitle" idx="1"/>
          </p:nvPr>
        </p:nvSpPr>
        <p:spPr>
          <a:xfrm>
            <a:off x="3629550" y="3568950"/>
            <a:ext cx="4596600" cy="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654" name="Google Shape;1654;p65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655" name="Google Shape;1655;p6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62" name="Google Shape;1662;p65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3" name="Google Shape;1663;p65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64" name="Google Shape;1664;p65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665" name="Google Shape;1665;p65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5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5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5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5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5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5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SECTION_TITLE_AND_DESCRIPTION_1_1_3_3"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6"/>
          <p:cNvSpPr txBox="1">
            <a:spLocks noGrp="1"/>
          </p:cNvSpPr>
          <p:nvPr>
            <p:ph type="title"/>
          </p:nvPr>
        </p:nvSpPr>
        <p:spPr>
          <a:xfrm>
            <a:off x="953100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74" name="Google Shape;1674;p66"/>
          <p:cNvSpPr txBox="1">
            <a:spLocks noGrp="1"/>
          </p:cNvSpPr>
          <p:nvPr>
            <p:ph type="subTitle" idx="1"/>
          </p:nvPr>
        </p:nvSpPr>
        <p:spPr>
          <a:xfrm>
            <a:off x="9531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75" name="Google Shape;1675;p66"/>
          <p:cNvSpPr txBox="1">
            <a:spLocks noGrp="1"/>
          </p:cNvSpPr>
          <p:nvPr>
            <p:ph type="title" idx="2"/>
          </p:nvPr>
        </p:nvSpPr>
        <p:spPr>
          <a:xfrm>
            <a:off x="945150" y="394975"/>
            <a:ext cx="40452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None/>
              <a:defRPr sz="215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2C4C9"/>
              </a:buClr>
              <a:buSzPts val="2150"/>
              <a:buNone/>
              <a:defRPr sz="2150">
                <a:solidFill>
                  <a:srgbClr val="A2C4C9"/>
                </a:solidFill>
              </a:defRPr>
            </a:lvl9pPr>
          </a:lstStyle>
          <a:p>
            <a:endParaRPr/>
          </a:p>
        </p:txBody>
      </p:sp>
      <p:sp>
        <p:nvSpPr>
          <p:cNvPr id="1676" name="Google Shape;1676;p66"/>
          <p:cNvSpPr txBox="1">
            <a:spLocks noGrp="1"/>
          </p:cNvSpPr>
          <p:nvPr>
            <p:ph type="title" idx="3"/>
          </p:nvPr>
        </p:nvSpPr>
        <p:spPr>
          <a:xfrm>
            <a:off x="355754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77" name="Google Shape;1677;p66"/>
          <p:cNvSpPr txBox="1">
            <a:spLocks noGrp="1"/>
          </p:cNvSpPr>
          <p:nvPr>
            <p:ph type="subTitle" idx="4"/>
          </p:nvPr>
        </p:nvSpPr>
        <p:spPr>
          <a:xfrm>
            <a:off x="355755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78" name="Google Shape;1678;p66"/>
          <p:cNvSpPr txBox="1">
            <a:spLocks noGrp="1"/>
          </p:cNvSpPr>
          <p:nvPr>
            <p:ph type="title" idx="5"/>
          </p:nvPr>
        </p:nvSpPr>
        <p:spPr>
          <a:xfrm>
            <a:off x="6161999" y="3326550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79" name="Google Shape;1679;p66"/>
          <p:cNvSpPr txBox="1">
            <a:spLocks noGrp="1"/>
          </p:cNvSpPr>
          <p:nvPr>
            <p:ph type="subTitle" idx="6"/>
          </p:nvPr>
        </p:nvSpPr>
        <p:spPr>
          <a:xfrm>
            <a:off x="6162000" y="3676600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80" name="Google Shape;1680;p66"/>
          <p:cNvSpPr txBox="1">
            <a:spLocks noGrp="1"/>
          </p:cNvSpPr>
          <p:nvPr>
            <p:ph type="title" idx="7"/>
          </p:nvPr>
        </p:nvSpPr>
        <p:spPr>
          <a:xfrm>
            <a:off x="953100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81" name="Google Shape;1681;p66"/>
          <p:cNvSpPr txBox="1">
            <a:spLocks noGrp="1"/>
          </p:cNvSpPr>
          <p:nvPr>
            <p:ph type="subTitle" idx="8"/>
          </p:nvPr>
        </p:nvSpPr>
        <p:spPr>
          <a:xfrm>
            <a:off x="9531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82" name="Google Shape;1682;p66"/>
          <p:cNvSpPr txBox="1">
            <a:spLocks noGrp="1"/>
          </p:cNvSpPr>
          <p:nvPr>
            <p:ph type="title" idx="9"/>
          </p:nvPr>
        </p:nvSpPr>
        <p:spPr>
          <a:xfrm>
            <a:off x="355754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83" name="Google Shape;1683;p66"/>
          <p:cNvSpPr txBox="1">
            <a:spLocks noGrp="1"/>
          </p:cNvSpPr>
          <p:nvPr>
            <p:ph type="subTitle" idx="13"/>
          </p:nvPr>
        </p:nvSpPr>
        <p:spPr>
          <a:xfrm>
            <a:off x="355755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84" name="Google Shape;1684;p66"/>
          <p:cNvSpPr txBox="1">
            <a:spLocks noGrp="1"/>
          </p:cNvSpPr>
          <p:nvPr>
            <p:ph type="title" idx="14"/>
          </p:nvPr>
        </p:nvSpPr>
        <p:spPr>
          <a:xfrm>
            <a:off x="6161999" y="1679275"/>
            <a:ext cx="20289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"/>
              <a:buNone/>
              <a:defRPr sz="1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ontserrat"/>
              <a:buNone/>
              <a:defRPr sz="42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85" name="Google Shape;1685;p66"/>
          <p:cNvSpPr txBox="1">
            <a:spLocks noGrp="1"/>
          </p:cNvSpPr>
          <p:nvPr>
            <p:ph type="subTitle" idx="15"/>
          </p:nvPr>
        </p:nvSpPr>
        <p:spPr>
          <a:xfrm>
            <a:off x="6162000" y="2029325"/>
            <a:ext cx="20289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cxnSp>
        <p:nvCxnSpPr>
          <p:cNvPr id="1686" name="Google Shape;1686;p66"/>
          <p:cNvCxnSpPr/>
          <p:nvPr/>
        </p:nvCxnSpPr>
        <p:spPr>
          <a:xfrm>
            <a:off x="4984100" y="481298"/>
            <a:ext cx="42549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87" name="Google Shape;1687;p66"/>
          <p:cNvGrpSpPr/>
          <p:nvPr/>
        </p:nvGrpSpPr>
        <p:grpSpPr>
          <a:xfrm>
            <a:off x="7718425" y="193250"/>
            <a:ext cx="1193550" cy="68100"/>
            <a:chOff x="557300" y="431950"/>
            <a:chExt cx="1193550" cy="68100"/>
          </a:xfrm>
        </p:grpSpPr>
        <p:sp>
          <p:nvSpPr>
            <p:cNvPr id="1688" name="Google Shape;1688;p6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89" name="Google Shape;1689;p6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90" name="Google Shape;1690;p6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91" name="Google Shape;1691;p6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92" name="Google Shape;1692;p6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93" name="Google Shape;1693;p6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94" name="Google Shape;1694;p6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1695" name="Google Shape;1695;p66"/>
          <p:cNvGrpSpPr/>
          <p:nvPr/>
        </p:nvGrpSpPr>
        <p:grpSpPr>
          <a:xfrm>
            <a:off x="3975225" y="4910500"/>
            <a:ext cx="1193550" cy="68100"/>
            <a:chOff x="557300" y="431950"/>
            <a:chExt cx="1193550" cy="68100"/>
          </a:xfrm>
        </p:grpSpPr>
        <p:sp>
          <p:nvSpPr>
            <p:cNvPr id="1696" name="Google Shape;1696;p66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6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6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6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6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7"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67"/>
          <p:cNvSpPr txBox="1">
            <a:spLocks noGrp="1"/>
          </p:cNvSpPr>
          <p:nvPr>
            <p:ph type="title"/>
          </p:nvPr>
        </p:nvSpPr>
        <p:spPr>
          <a:xfrm>
            <a:off x="945150" y="683698"/>
            <a:ext cx="4182600" cy="7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05" name="Google Shape;1705;p67"/>
          <p:cNvSpPr txBox="1">
            <a:spLocks noGrp="1"/>
          </p:cNvSpPr>
          <p:nvPr>
            <p:ph type="subTitle" idx="1"/>
          </p:nvPr>
        </p:nvSpPr>
        <p:spPr>
          <a:xfrm>
            <a:off x="945150" y="1435700"/>
            <a:ext cx="3028200" cy="12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None/>
              <a:defRPr sz="21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706" name="Google Shape;1706;p67"/>
          <p:cNvGrpSpPr/>
          <p:nvPr/>
        </p:nvGrpSpPr>
        <p:grpSpPr>
          <a:xfrm rot="-5400000">
            <a:off x="8110503" y="908422"/>
            <a:ext cx="1193550" cy="68100"/>
            <a:chOff x="557300" y="431950"/>
            <a:chExt cx="1193550" cy="68100"/>
          </a:xfrm>
        </p:grpSpPr>
        <p:sp>
          <p:nvSpPr>
            <p:cNvPr id="1707" name="Google Shape;1707;p6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4" name="Google Shape;1714;p67"/>
          <p:cNvCxnSpPr/>
          <p:nvPr/>
        </p:nvCxnSpPr>
        <p:spPr>
          <a:xfrm>
            <a:off x="8707275" y="1743775"/>
            <a:ext cx="0" cy="351690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67"/>
          <p:cNvCxnSpPr/>
          <p:nvPr/>
        </p:nvCxnSpPr>
        <p:spPr>
          <a:xfrm>
            <a:off x="-560741" y="4643550"/>
            <a:ext cx="3257400" cy="0"/>
          </a:xfrm>
          <a:prstGeom prst="straightConnector1">
            <a:avLst/>
          </a:prstGeom>
          <a:noFill/>
          <a:ln w="9525" cap="flat" cmpd="sng">
            <a:solidFill>
              <a:srgbClr val="0C343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6" name="Google Shape;1716;p67"/>
          <p:cNvGrpSpPr/>
          <p:nvPr/>
        </p:nvGrpSpPr>
        <p:grpSpPr>
          <a:xfrm>
            <a:off x="250425" y="4910500"/>
            <a:ext cx="1193550" cy="68100"/>
            <a:chOff x="557300" y="431950"/>
            <a:chExt cx="1193550" cy="68100"/>
          </a:xfrm>
        </p:grpSpPr>
        <p:sp>
          <p:nvSpPr>
            <p:cNvPr id="1717" name="Google Shape;1717;p67"/>
            <p:cNvSpPr/>
            <p:nvPr/>
          </p:nvSpPr>
          <p:spPr>
            <a:xfrm>
              <a:off x="5573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7"/>
            <p:cNvSpPr/>
            <p:nvPr/>
          </p:nvSpPr>
          <p:spPr>
            <a:xfrm>
              <a:off x="7448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7"/>
            <p:cNvSpPr/>
            <p:nvPr/>
          </p:nvSpPr>
          <p:spPr>
            <a:xfrm>
              <a:off x="9324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7"/>
            <p:cNvSpPr/>
            <p:nvPr/>
          </p:nvSpPr>
          <p:spPr>
            <a:xfrm>
              <a:off x="112002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7"/>
            <p:cNvSpPr/>
            <p:nvPr/>
          </p:nvSpPr>
          <p:spPr>
            <a:xfrm>
              <a:off x="130760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7"/>
            <p:cNvSpPr/>
            <p:nvPr/>
          </p:nvSpPr>
          <p:spPr>
            <a:xfrm>
              <a:off x="1495175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7"/>
            <p:cNvSpPr/>
            <p:nvPr/>
          </p:nvSpPr>
          <p:spPr>
            <a:xfrm>
              <a:off x="1682750" y="431950"/>
              <a:ext cx="68100" cy="6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4" name="Google Shape;1724;p67"/>
          <p:cNvSpPr txBox="1"/>
          <p:nvPr/>
        </p:nvSpPr>
        <p:spPr>
          <a:xfrm>
            <a:off x="945150" y="3274850"/>
            <a:ext cx="32574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>
              <a:solidFill>
                <a:schemeClr val="accent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9" name="Google Shape;1729;p68"/>
          <p:cNvGrpSpPr/>
          <p:nvPr/>
        </p:nvGrpSpPr>
        <p:grpSpPr>
          <a:xfrm>
            <a:off x="6995720" y="2571749"/>
            <a:ext cx="2671816" cy="2533347"/>
            <a:chOff x="6826307" y="2734874"/>
            <a:chExt cx="2671816" cy="2533347"/>
          </a:xfrm>
        </p:grpSpPr>
        <p:pic>
          <p:nvPicPr>
            <p:cNvPr id="1730" name="Google Shape;1730;p68"/>
            <p:cNvPicPr preferRelativeResize="0"/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rot="530439">
              <a:off x="7174149" y="2888741"/>
              <a:ext cx="2170101" cy="21701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1" name="Google Shape;1731;p68"/>
            <p:cNvPicPr preferRelativeResize="0"/>
            <p:nvPr/>
          </p:nvPicPr>
          <p:blipFill>
            <a:blip r:embed="rId4">
              <a:alphaModFix amt="35000"/>
            </a:blip>
            <a:stretch>
              <a:fillRect/>
            </a:stretch>
          </p:blipFill>
          <p:spPr>
            <a:xfrm rot="-662463">
              <a:off x="6927200" y="4000950"/>
              <a:ext cx="1166400" cy="1166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2" name="Google Shape;1732;p68"/>
          <p:cNvSpPr txBox="1"/>
          <p:nvPr/>
        </p:nvSpPr>
        <p:spPr>
          <a:xfrm>
            <a:off x="451950" y="601000"/>
            <a:ext cx="8240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Overview &amp; Motivation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Systemic biases against certain demographic groups can hinder home ownership and wealth accumulation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Aim to construct a model to classify mortgage lending applications and determine potential biases in data and models using certain metrics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 Loan/Application Records (LAR) from Public HMDA Datasets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16,080,210 observations and 98 features including characteristics of mortgage like interest rate, loan type, lender, income and various demographic information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Predicted Class: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 (approved/denied) on action_taken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Preprocessing: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Handling missing data, one-hot encoding, standardization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Feature Selection: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Correlation analysis, L1 and L2 regularization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regression, decision tree, neural network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Hyperparameter Tuning: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Grid search, random search (cross validation)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Ensemble Methods: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Stacking, voting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 Evaluation: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Precision, recall, F1 score, AUC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Fairness Evaluation: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Fairness metrics from AI Fairness 360 (open-source tool)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3" name="Google Shape;1733;p68"/>
          <p:cNvSpPr txBox="1"/>
          <p:nvPr/>
        </p:nvSpPr>
        <p:spPr>
          <a:xfrm>
            <a:off x="451938" y="108400"/>
            <a:ext cx="768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 of Biases in Mortgage Lending</a:t>
            </a:r>
            <a:endParaRPr sz="2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lling Your Property XL by Slidesgo">
  <a:themeElements>
    <a:clrScheme name="Simple Light">
      <a:dk1>
        <a:srgbClr val="1A2A35"/>
      </a:dk1>
      <a:lt1>
        <a:srgbClr val="FFFFFF"/>
      </a:lt1>
      <a:dk2>
        <a:srgbClr val="5E6E8A"/>
      </a:dk2>
      <a:lt2>
        <a:srgbClr val="F0F0F0"/>
      </a:lt2>
      <a:accent1>
        <a:srgbClr val="E37E5F"/>
      </a:accent1>
      <a:accent2>
        <a:srgbClr val="1A2A35"/>
      </a:accent2>
      <a:accent3>
        <a:srgbClr val="5E6E8A"/>
      </a:accent3>
      <a:accent4>
        <a:srgbClr val="F0F0F0"/>
      </a:accent4>
      <a:accent5>
        <a:srgbClr val="E37E5F"/>
      </a:accent5>
      <a:accent6>
        <a:srgbClr val="1A2A35"/>
      </a:accent6>
      <a:hlink>
        <a:srgbClr val="5E6E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Montserrat Thin</vt:lpstr>
      <vt:lpstr>Montserrat ExtraBold</vt:lpstr>
      <vt:lpstr>Montserrat</vt:lpstr>
      <vt:lpstr>Montserrat Medium</vt:lpstr>
      <vt:lpstr>Montserrat Black</vt:lpstr>
      <vt:lpstr>Simple Light</vt:lpstr>
      <vt:lpstr>Selling Your Property XL by Slidesgo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Lee, Jihan</cp:lastModifiedBy>
  <cp:revision>1</cp:revision>
  <dcterms:modified xsi:type="dcterms:W3CDTF">2024-03-27T01:08:05Z</dcterms:modified>
</cp:coreProperties>
</file>