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A69"/>
    <a:srgbClr val="83FB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1116" y="3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22B439-037F-457F-B017-5B130D37F9C5}" type="doc">
      <dgm:prSet loTypeId="urn:microsoft.com/office/officeart/2005/8/layout/hProcess9" loCatId="process" qsTypeId="urn:microsoft.com/office/officeart/2005/8/quickstyle/simple4" qsCatId="simple" csTypeId="urn:microsoft.com/office/officeart/2005/8/colors/accent0_3" csCatId="mainScheme" phldr="1"/>
      <dgm:spPr/>
      <dgm:t>
        <a:bodyPr/>
        <a:lstStyle/>
        <a:p>
          <a:endParaRPr lang="id-ID"/>
        </a:p>
      </dgm:t>
    </dgm:pt>
    <dgm:pt modelId="{27747011-0060-4B3E-97EC-4770A9902105}">
      <dgm:prSet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pPr rtl="0"/>
          <a:r>
            <a:rPr lang="id-ID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rPr>
            <a:t>Beberapa Indikator Pembangunan</a:t>
          </a:r>
          <a:endParaRPr lang="id-ID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dobe Gothic Std B" pitchFamily="34" charset="-128"/>
            <a:ea typeface="Adobe Gothic Std B" pitchFamily="34" charset="-128"/>
          </a:endParaRPr>
        </a:p>
      </dgm:t>
    </dgm:pt>
    <dgm:pt modelId="{53C3B054-20C1-47E7-875C-A179CBAF8B99}" type="parTrans" cxnId="{CC76129E-4932-443D-B952-5BBD22CC23F3}">
      <dgm:prSet/>
      <dgm:spPr/>
      <dgm:t>
        <a:bodyPr/>
        <a:lstStyle/>
        <a:p>
          <a:endParaRPr lang="id-ID"/>
        </a:p>
      </dgm:t>
    </dgm:pt>
    <dgm:pt modelId="{59C0398C-75B7-4203-9A9A-615A77306739}" type="sibTrans" cxnId="{CC76129E-4932-443D-B952-5BBD22CC23F3}">
      <dgm:prSet/>
      <dgm:spPr/>
      <dgm:t>
        <a:bodyPr/>
        <a:lstStyle/>
        <a:p>
          <a:endParaRPr lang="id-ID"/>
        </a:p>
      </dgm:t>
    </dgm:pt>
    <dgm:pt modelId="{42FEC36B-8F1A-4479-8BAC-114DEF254BD4}" type="pres">
      <dgm:prSet presAssocID="{0722B439-037F-457F-B017-5B130D37F9C5}" presName="CompostProcess" presStyleCnt="0">
        <dgm:presLayoutVars>
          <dgm:dir/>
          <dgm:resizeHandles val="exact"/>
        </dgm:presLayoutVars>
      </dgm:prSet>
      <dgm:spPr/>
    </dgm:pt>
    <dgm:pt modelId="{A6DF91D4-7322-4D95-BE86-21EBC6FBE353}" type="pres">
      <dgm:prSet presAssocID="{0722B439-037F-457F-B017-5B130D37F9C5}" presName="arrow" presStyleLbl="bgShp" presStyleIdx="0" presStyleCnt="1"/>
      <dgm:spPr/>
    </dgm:pt>
    <dgm:pt modelId="{92D229B3-04E8-4F72-A202-E3B6702B053D}" type="pres">
      <dgm:prSet presAssocID="{0722B439-037F-457F-B017-5B130D37F9C5}" presName="linearProcess" presStyleCnt="0"/>
      <dgm:spPr/>
    </dgm:pt>
    <dgm:pt modelId="{52E64DB0-7934-420D-BA46-309C17205ED2}" type="pres">
      <dgm:prSet presAssocID="{27747011-0060-4B3E-97EC-4770A9902105}" presName="textNode" presStyleLbl="node1" presStyleIdx="0" presStyleCnt="1">
        <dgm:presLayoutVars>
          <dgm:bulletEnabled val="1"/>
        </dgm:presLayoutVars>
      </dgm:prSet>
      <dgm:spPr/>
    </dgm:pt>
  </dgm:ptLst>
  <dgm:cxnLst>
    <dgm:cxn modelId="{027FCA71-D061-4619-A5B5-3E299518A272}" type="presOf" srcId="{0722B439-037F-457F-B017-5B130D37F9C5}" destId="{42FEC36B-8F1A-4479-8BAC-114DEF254BD4}" srcOrd="0" destOrd="0" presId="urn:microsoft.com/office/officeart/2005/8/layout/hProcess9"/>
    <dgm:cxn modelId="{CC76129E-4932-443D-B952-5BBD22CC23F3}" srcId="{0722B439-037F-457F-B017-5B130D37F9C5}" destId="{27747011-0060-4B3E-97EC-4770A9902105}" srcOrd="0" destOrd="0" parTransId="{53C3B054-20C1-47E7-875C-A179CBAF8B99}" sibTransId="{59C0398C-75B7-4203-9A9A-615A77306739}"/>
    <dgm:cxn modelId="{19399A2A-FEE4-4C6B-A33D-C5BD979E26F9}" type="presOf" srcId="{27747011-0060-4B3E-97EC-4770A9902105}" destId="{52E64DB0-7934-420D-BA46-309C17205ED2}" srcOrd="0" destOrd="0" presId="urn:microsoft.com/office/officeart/2005/8/layout/hProcess9"/>
    <dgm:cxn modelId="{E7F4A4E5-F85C-4A64-A14D-312389D55209}" type="presParOf" srcId="{42FEC36B-8F1A-4479-8BAC-114DEF254BD4}" destId="{A6DF91D4-7322-4D95-BE86-21EBC6FBE353}" srcOrd="0" destOrd="0" presId="urn:microsoft.com/office/officeart/2005/8/layout/hProcess9"/>
    <dgm:cxn modelId="{CDD3D501-0AD7-4A98-AC75-CD8D01882C16}" type="presParOf" srcId="{42FEC36B-8F1A-4479-8BAC-114DEF254BD4}" destId="{92D229B3-04E8-4F72-A202-E3B6702B053D}" srcOrd="1" destOrd="0" presId="urn:microsoft.com/office/officeart/2005/8/layout/hProcess9"/>
    <dgm:cxn modelId="{519B1DAB-1E39-4E20-A71E-2CAAEBF7041E}" type="presParOf" srcId="{92D229B3-04E8-4F72-A202-E3B6702B053D}" destId="{52E64DB0-7934-420D-BA46-309C17205ED2}" srcOrd="0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185317-44AD-4FD2-8794-9CD52122E22D}" type="doc">
      <dgm:prSet loTypeId="urn:microsoft.com/office/officeart/2005/8/layout/vList2" loCatId="list" qsTypeId="urn:microsoft.com/office/officeart/2005/8/quickstyle/simple3" qsCatId="simple" csTypeId="urn:microsoft.com/office/officeart/2005/8/colors/colorful5" csCatId="colorful"/>
      <dgm:spPr/>
      <dgm:t>
        <a:bodyPr/>
        <a:lstStyle/>
        <a:p>
          <a:endParaRPr lang="id-ID"/>
        </a:p>
      </dgm:t>
    </dgm:pt>
    <dgm:pt modelId="{99DFC17B-4F6C-4CB0-9ECE-F7A8AAFCF168}">
      <dgm:prSet/>
      <dgm:spPr/>
      <dgm:t>
        <a:bodyPr/>
        <a:lstStyle/>
        <a:p>
          <a:pPr rtl="0"/>
          <a:r>
            <a:rPr lang="id-ID" smtClean="0">
              <a:latin typeface="Adobe Gothic Std B" pitchFamily="34" charset="-128"/>
              <a:ea typeface="Adobe Gothic Std B" pitchFamily="34" charset="-128"/>
            </a:rPr>
            <a:t>Inflasi</a:t>
          </a:r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FAC71AC1-7BDD-479D-BAB1-721E11A98B11}" type="parTrans" cxnId="{C4A65EA1-33FE-40CD-AECE-6D861349375F}">
      <dgm:prSet/>
      <dgm:spPr/>
      <dgm:t>
        <a:bodyPr/>
        <a:lstStyle/>
        <a:p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4D95A14F-C2D0-48A2-A3D7-4B51D0B4B911}" type="sibTrans" cxnId="{C4A65EA1-33FE-40CD-AECE-6D861349375F}">
      <dgm:prSet/>
      <dgm:spPr/>
      <dgm:t>
        <a:bodyPr/>
        <a:lstStyle/>
        <a:p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C02EBFE3-0B63-4FDF-90A6-073CA2E22636}">
      <dgm:prSet/>
      <dgm:spPr/>
      <dgm:t>
        <a:bodyPr/>
        <a:lstStyle/>
        <a:p>
          <a:pPr rtl="0"/>
          <a:r>
            <a:rPr lang="id-ID" smtClean="0">
              <a:latin typeface="Adobe Gothic Std B" pitchFamily="34" charset="-128"/>
              <a:ea typeface="Adobe Gothic Std B" pitchFamily="34" charset="-128"/>
            </a:rPr>
            <a:t>Pertumbuhan Ekonomi</a:t>
          </a:r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278EFE01-13FF-4D60-97DD-989DD00F0E55}" type="parTrans" cxnId="{3A08AC8D-7490-4908-9B7F-31B42D966C71}">
      <dgm:prSet/>
      <dgm:spPr/>
      <dgm:t>
        <a:bodyPr/>
        <a:lstStyle/>
        <a:p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BD7FE09A-AB18-41A4-92D4-50810383626F}" type="sibTrans" cxnId="{3A08AC8D-7490-4908-9B7F-31B42D966C71}">
      <dgm:prSet/>
      <dgm:spPr/>
      <dgm:t>
        <a:bodyPr/>
        <a:lstStyle/>
        <a:p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6D3E8ABB-34E6-40C8-9F46-A28EB5057D0B}">
      <dgm:prSet/>
      <dgm:spPr/>
      <dgm:t>
        <a:bodyPr/>
        <a:lstStyle/>
        <a:p>
          <a:pPr rtl="0"/>
          <a:r>
            <a:rPr lang="id-ID" smtClean="0">
              <a:latin typeface="Adobe Gothic Std B" pitchFamily="34" charset="-128"/>
              <a:ea typeface="Adobe Gothic Std B" pitchFamily="34" charset="-128"/>
            </a:rPr>
            <a:t>Ekspor – Impor</a:t>
          </a:r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C68E7D6A-4C05-44BF-927A-DB65FC85FC8D}" type="parTrans" cxnId="{8F53A401-ACF8-4AC3-BBA3-9254EA79CB32}">
      <dgm:prSet/>
      <dgm:spPr/>
      <dgm:t>
        <a:bodyPr/>
        <a:lstStyle/>
        <a:p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6EC0D664-453A-417D-B38A-111A0846C73E}" type="sibTrans" cxnId="{8F53A401-ACF8-4AC3-BBA3-9254EA79CB32}">
      <dgm:prSet/>
      <dgm:spPr/>
      <dgm:t>
        <a:bodyPr/>
        <a:lstStyle/>
        <a:p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5D1C9270-40F8-40E6-9C89-34DF88A45A86}">
      <dgm:prSet/>
      <dgm:spPr/>
      <dgm:t>
        <a:bodyPr/>
        <a:lstStyle/>
        <a:p>
          <a:pPr rtl="0"/>
          <a:r>
            <a:rPr lang="id-ID" smtClean="0">
              <a:latin typeface="Adobe Gothic Std B" pitchFamily="34" charset="-128"/>
              <a:ea typeface="Adobe Gothic Std B" pitchFamily="34" charset="-128"/>
            </a:rPr>
            <a:t>Kemiskinan</a:t>
          </a:r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2F88A343-B70C-47FD-ADC3-8B09F0765B5C}" type="parTrans" cxnId="{7041E9B9-8C79-48D6-8408-0AB9223EC0CB}">
      <dgm:prSet/>
      <dgm:spPr/>
      <dgm:t>
        <a:bodyPr/>
        <a:lstStyle/>
        <a:p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3115E34F-EF21-4CE3-8C66-59626ABBA49D}" type="sibTrans" cxnId="{7041E9B9-8C79-48D6-8408-0AB9223EC0CB}">
      <dgm:prSet/>
      <dgm:spPr/>
      <dgm:t>
        <a:bodyPr/>
        <a:lstStyle/>
        <a:p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AA927471-8467-4FCC-88C4-839389FC6054}">
      <dgm:prSet/>
      <dgm:spPr/>
      <dgm:t>
        <a:bodyPr/>
        <a:lstStyle/>
        <a:p>
          <a:pPr rtl="0"/>
          <a:r>
            <a:rPr lang="id-ID" dirty="0" smtClean="0">
              <a:latin typeface="Adobe Gothic Std B" pitchFamily="34" charset="-128"/>
              <a:ea typeface="Adobe Gothic Std B" pitchFamily="34" charset="-128"/>
            </a:rPr>
            <a:t>Pengangguran</a:t>
          </a:r>
          <a:endParaRPr lang="id-ID" dirty="0">
            <a:latin typeface="Adobe Gothic Std B" pitchFamily="34" charset="-128"/>
            <a:ea typeface="Adobe Gothic Std B" pitchFamily="34" charset="-128"/>
          </a:endParaRPr>
        </a:p>
      </dgm:t>
    </dgm:pt>
    <dgm:pt modelId="{E8E41A30-5B09-4ED5-B858-41A0425A7979}" type="parTrans" cxnId="{93B91225-D672-4545-AA92-E5F588B403F4}">
      <dgm:prSet/>
      <dgm:spPr/>
      <dgm:t>
        <a:bodyPr/>
        <a:lstStyle/>
        <a:p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ACA6F459-6253-4567-BD40-1E6D8EBA4F67}" type="sibTrans" cxnId="{93B91225-D672-4545-AA92-E5F588B403F4}">
      <dgm:prSet/>
      <dgm:spPr/>
      <dgm:t>
        <a:bodyPr/>
        <a:lstStyle/>
        <a:p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F4D10089-D7EF-487E-B812-27FD5EB4429E}">
      <dgm:prSet/>
      <dgm:spPr/>
      <dgm:t>
        <a:bodyPr/>
        <a:lstStyle/>
        <a:p>
          <a:pPr rtl="0"/>
          <a:r>
            <a:rPr lang="id-ID" smtClean="0">
              <a:latin typeface="Adobe Gothic Std B" pitchFamily="34" charset="-128"/>
              <a:ea typeface="Adobe Gothic Std B" pitchFamily="34" charset="-128"/>
            </a:rPr>
            <a:t>TPAK</a:t>
          </a:r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0B0336EB-FF1A-45FE-85E5-04F0D174FCE8}" type="parTrans" cxnId="{B19DDD5C-B708-4BB6-8C9D-23121D789B00}">
      <dgm:prSet/>
      <dgm:spPr/>
      <dgm:t>
        <a:bodyPr/>
        <a:lstStyle/>
        <a:p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23D7D152-5D26-40C2-91A1-10FDBF3B2F01}" type="sibTrans" cxnId="{B19DDD5C-B708-4BB6-8C9D-23121D789B00}">
      <dgm:prSet/>
      <dgm:spPr/>
      <dgm:t>
        <a:bodyPr/>
        <a:lstStyle/>
        <a:p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9AE40AC0-90BF-46E9-B822-4001084FF6E0}">
      <dgm:prSet/>
      <dgm:spPr/>
      <dgm:t>
        <a:bodyPr/>
        <a:lstStyle/>
        <a:p>
          <a:pPr rtl="0"/>
          <a:r>
            <a:rPr lang="id-ID" smtClean="0">
              <a:latin typeface="Adobe Gothic Std B" pitchFamily="34" charset="-128"/>
              <a:ea typeface="Adobe Gothic Std B" pitchFamily="34" charset="-128"/>
            </a:rPr>
            <a:t>IPM</a:t>
          </a:r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2D8E4BBF-50DF-43FB-A824-4CF8595CB19F}" type="parTrans" cxnId="{EF4B60A9-4E07-4350-8C64-925FA49DF0A1}">
      <dgm:prSet/>
      <dgm:spPr/>
      <dgm:t>
        <a:bodyPr/>
        <a:lstStyle/>
        <a:p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487EE68C-5513-4DBF-9AC3-427EF4768A48}" type="sibTrans" cxnId="{EF4B60A9-4E07-4350-8C64-925FA49DF0A1}">
      <dgm:prSet/>
      <dgm:spPr/>
      <dgm:t>
        <a:bodyPr/>
        <a:lstStyle/>
        <a:p>
          <a:endParaRPr lang="id-ID">
            <a:latin typeface="Adobe Gothic Std B" pitchFamily="34" charset="-128"/>
            <a:ea typeface="Adobe Gothic Std B" pitchFamily="34" charset="-128"/>
          </a:endParaRPr>
        </a:p>
      </dgm:t>
    </dgm:pt>
    <dgm:pt modelId="{E5469DEB-3DCE-441F-AAD8-4FB47B84CF78}" type="pres">
      <dgm:prSet presAssocID="{CE185317-44AD-4FD2-8794-9CD52122E22D}" presName="linear" presStyleCnt="0">
        <dgm:presLayoutVars>
          <dgm:animLvl val="lvl"/>
          <dgm:resizeHandles val="exact"/>
        </dgm:presLayoutVars>
      </dgm:prSet>
      <dgm:spPr/>
    </dgm:pt>
    <dgm:pt modelId="{1439CDB2-59E0-4036-B896-CE8106D8DBE9}" type="pres">
      <dgm:prSet presAssocID="{99DFC17B-4F6C-4CB0-9ECE-F7A8AAFCF16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88E1DD6D-0BE9-40CA-80A8-E06522BB21A7}" type="pres">
      <dgm:prSet presAssocID="{4D95A14F-C2D0-48A2-A3D7-4B51D0B4B911}" presName="spacer" presStyleCnt="0"/>
      <dgm:spPr/>
    </dgm:pt>
    <dgm:pt modelId="{E3D3E84E-28BF-49EE-A439-95F3E5368A3A}" type="pres">
      <dgm:prSet presAssocID="{C02EBFE3-0B63-4FDF-90A6-073CA2E2263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01DB209E-99B9-4C28-8E58-0F3481361BC5}" type="pres">
      <dgm:prSet presAssocID="{BD7FE09A-AB18-41A4-92D4-50810383626F}" presName="spacer" presStyleCnt="0"/>
      <dgm:spPr/>
    </dgm:pt>
    <dgm:pt modelId="{18B116B6-9F26-46AA-8AF6-E83300D195C3}" type="pres">
      <dgm:prSet presAssocID="{6D3E8ABB-34E6-40C8-9F46-A28EB5057D0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29B90280-8D62-477B-ABF7-1F81A228F37D}" type="pres">
      <dgm:prSet presAssocID="{6EC0D664-453A-417D-B38A-111A0846C73E}" presName="spacer" presStyleCnt="0"/>
      <dgm:spPr/>
    </dgm:pt>
    <dgm:pt modelId="{F977DB38-C75F-4CF1-94BA-3260E32D25B5}" type="pres">
      <dgm:prSet presAssocID="{5D1C9270-40F8-40E6-9C89-34DF88A45A86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3C5D5E8-4D3C-4B52-830A-BEE74F756D3B}" type="pres">
      <dgm:prSet presAssocID="{3115E34F-EF21-4CE3-8C66-59626ABBA49D}" presName="spacer" presStyleCnt="0"/>
      <dgm:spPr/>
    </dgm:pt>
    <dgm:pt modelId="{00BC44DE-9A9C-430F-A15E-C4367767BB20}" type="pres">
      <dgm:prSet presAssocID="{AA927471-8467-4FCC-88C4-839389FC6054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607B165-BC64-46A8-9679-59B02C7E65B2}" type="pres">
      <dgm:prSet presAssocID="{ACA6F459-6253-4567-BD40-1E6D8EBA4F67}" presName="spacer" presStyleCnt="0"/>
      <dgm:spPr/>
    </dgm:pt>
    <dgm:pt modelId="{80D9DB82-1E1C-40DA-BCB8-B37AC4C25A77}" type="pres">
      <dgm:prSet presAssocID="{F4D10089-D7EF-487E-B812-27FD5EB4429E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5880FFC1-0D2C-48BF-A8D4-F4C9535BB07E}" type="pres">
      <dgm:prSet presAssocID="{23D7D152-5D26-40C2-91A1-10FDBF3B2F01}" presName="spacer" presStyleCnt="0"/>
      <dgm:spPr/>
    </dgm:pt>
    <dgm:pt modelId="{683B1BBE-B825-430B-B6E8-B92E383055E6}" type="pres">
      <dgm:prSet presAssocID="{9AE40AC0-90BF-46E9-B822-4001084FF6E0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087EBBC6-612F-44DA-A25E-9D136A3EE670}" type="presOf" srcId="{99DFC17B-4F6C-4CB0-9ECE-F7A8AAFCF168}" destId="{1439CDB2-59E0-4036-B896-CE8106D8DBE9}" srcOrd="0" destOrd="0" presId="urn:microsoft.com/office/officeart/2005/8/layout/vList2"/>
    <dgm:cxn modelId="{ED848EF1-1376-4CA2-82F5-FD551B6079C7}" type="presOf" srcId="{F4D10089-D7EF-487E-B812-27FD5EB4429E}" destId="{80D9DB82-1E1C-40DA-BCB8-B37AC4C25A77}" srcOrd="0" destOrd="0" presId="urn:microsoft.com/office/officeart/2005/8/layout/vList2"/>
    <dgm:cxn modelId="{3A08AC8D-7490-4908-9B7F-31B42D966C71}" srcId="{CE185317-44AD-4FD2-8794-9CD52122E22D}" destId="{C02EBFE3-0B63-4FDF-90A6-073CA2E22636}" srcOrd="1" destOrd="0" parTransId="{278EFE01-13FF-4D60-97DD-989DD00F0E55}" sibTransId="{BD7FE09A-AB18-41A4-92D4-50810383626F}"/>
    <dgm:cxn modelId="{7876E4E3-E885-4E4F-BF07-C25D8CCE073B}" type="presOf" srcId="{AA927471-8467-4FCC-88C4-839389FC6054}" destId="{00BC44DE-9A9C-430F-A15E-C4367767BB20}" srcOrd="0" destOrd="0" presId="urn:microsoft.com/office/officeart/2005/8/layout/vList2"/>
    <dgm:cxn modelId="{C4A65EA1-33FE-40CD-AECE-6D861349375F}" srcId="{CE185317-44AD-4FD2-8794-9CD52122E22D}" destId="{99DFC17B-4F6C-4CB0-9ECE-F7A8AAFCF168}" srcOrd="0" destOrd="0" parTransId="{FAC71AC1-7BDD-479D-BAB1-721E11A98B11}" sibTransId="{4D95A14F-C2D0-48A2-A3D7-4B51D0B4B911}"/>
    <dgm:cxn modelId="{C766DB2F-B501-4596-84C9-0FFC0DAE22A4}" type="presOf" srcId="{6D3E8ABB-34E6-40C8-9F46-A28EB5057D0B}" destId="{18B116B6-9F26-46AA-8AF6-E83300D195C3}" srcOrd="0" destOrd="0" presId="urn:microsoft.com/office/officeart/2005/8/layout/vList2"/>
    <dgm:cxn modelId="{E6834992-5534-43F7-8362-C6F644493B5C}" type="presOf" srcId="{C02EBFE3-0B63-4FDF-90A6-073CA2E22636}" destId="{E3D3E84E-28BF-49EE-A439-95F3E5368A3A}" srcOrd="0" destOrd="0" presId="urn:microsoft.com/office/officeart/2005/8/layout/vList2"/>
    <dgm:cxn modelId="{1F2DB18E-4183-4DF0-A68B-A228AE5D37B0}" type="presOf" srcId="{CE185317-44AD-4FD2-8794-9CD52122E22D}" destId="{E5469DEB-3DCE-441F-AAD8-4FB47B84CF78}" srcOrd="0" destOrd="0" presId="urn:microsoft.com/office/officeart/2005/8/layout/vList2"/>
    <dgm:cxn modelId="{8F53A401-ACF8-4AC3-BBA3-9254EA79CB32}" srcId="{CE185317-44AD-4FD2-8794-9CD52122E22D}" destId="{6D3E8ABB-34E6-40C8-9F46-A28EB5057D0B}" srcOrd="2" destOrd="0" parTransId="{C68E7D6A-4C05-44BF-927A-DB65FC85FC8D}" sibTransId="{6EC0D664-453A-417D-B38A-111A0846C73E}"/>
    <dgm:cxn modelId="{B19DDD5C-B708-4BB6-8C9D-23121D789B00}" srcId="{CE185317-44AD-4FD2-8794-9CD52122E22D}" destId="{F4D10089-D7EF-487E-B812-27FD5EB4429E}" srcOrd="5" destOrd="0" parTransId="{0B0336EB-FF1A-45FE-85E5-04F0D174FCE8}" sibTransId="{23D7D152-5D26-40C2-91A1-10FDBF3B2F01}"/>
    <dgm:cxn modelId="{7041E9B9-8C79-48D6-8408-0AB9223EC0CB}" srcId="{CE185317-44AD-4FD2-8794-9CD52122E22D}" destId="{5D1C9270-40F8-40E6-9C89-34DF88A45A86}" srcOrd="3" destOrd="0" parTransId="{2F88A343-B70C-47FD-ADC3-8B09F0765B5C}" sibTransId="{3115E34F-EF21-4CE3-8C66-59626ABBA49D}"/>
    <dgm:cxn modelId="{2E44BB46-0F8F-43D3-BBF8-AEA1ECD9DB71}" type="presOf" srcId="{9AE40AC0-90BF-46E9-B822-4001084FF6E0}" destId="{683B1BBE-B825-430B-B6E8-B92E383055E6}" srcOrd="0" destOrd="0" presId="urn:microsoft.com/office/officeart/2005/8/layout/vList2"/>
    <dgm:cxn modelId="{57BEA90A-BBB3-4181-B366-573144D15839}" type="presOf" srcId="{5D1C9270-40F8-40E6-9C89-34DF88A45A86}" destId="{F977DB38-C75F-4CF1-94BA-3260E32D25B5}" srcOrd="0" destOrd="0" presId="urn:microsoft.com/office/officeart/2005/8/layout/vList2"/>
    <dgm:cxn modelId="{93B91225-D672-4545-AA92-E5F588B403F4}" srcId="{CE185317-44AD-4FD2-8794-9CD52122E22D}" destId="{AA927471-8467-4FCC-88C4-839389FC6054}" srcOrd="4" destOrd="0" parTransId="{E8E41A30-5B09-4ED5-B858-41A0425A7979}" sibTransId="{ACA6F459-6253-4567-BD40-1E6D8EBA4F67}"/>
    <dgm:cxn modelId="{EF4B60A9-4E07-4350-8C64-925FA49DF0A1}" srcId="{CE185317-44AD-4FD2-8794-9CD52122E22D}" destId="{9AE40AC0-90BF-46E9-B822-4001084FF6E0}" srcOrd="6" destOrd="0" parTransId="{2D8E4BBF-50DF-43FB-A824-4CF8595CB19F}" sibTransId="{487EE68C-5513-4DBF-9AC3-427EF4768A48}"/>
    <dgm:cxn modelId="{ECFBD10F-D195-4A8B-8FA2-78A173530362}" type="presParOf" srcId="{E5469DEB-3DCE-441F-AAD8-4FB47B84CF78}" destId="{1439CDB2-59E0-4036-B896-CE8106D8DBE9}" srcOrd="0" destOrd="0" presId="urn:microsoft.com/office/officeart/2005/8/layout/vList2"/>
    <dgm:cxn modelId="{719E4DCE-0D7A-48CA-B70D-294709D2E31C}" type="presParOf" srcId="{E5469DEB-3DCE-441F-AAD8-4FB47B84CF78}" destId="{88E1DD6D-0BE9-40CA-80A8-E06522BB21A7}" srcOrd="1" destOrd="0" presId="urn:microsoft.com/office/officeart/2005/8/layout/vList2"/>
    <dgm:cxn modelId="{D5F1D16F-0072-45F1-B7FD-6ADD81902BCE}" type="presParOf" srcId="{E5469DEB-3DCE-441F-AAD8-4FB47B84CF78}" destId="{E3D3E84E-28BF-49EE-A439-95F3E5368A3A}" srcOrd="2" destOrd="0" presId="urn:microsoft.com/office/officeart/2005/8/layout/vList2"/>
    <dgm:cxn modelId="{DE9F7AA7-6906-4FFC-87B9-1ACEF9356067}" type="presParOf" srcId="{E5469DEB-3DCE-441F-AAD8-4FB47B84CF78}" destId="{01DB209E-99B9-4C28-8E58-0F3481361BC5}" srcOrd="3" destOrd="0" presId="urn:microsoft.com/office/officeart/2005/8/layout/vList2"/>
    <dgm:cxn modelId="{14CA054F-C644-4C90-B32B-CC34BF87EB40}" type="presParOf" srcId="{E5469DEB-3DCE-441F-AAD8-4FB47B84CF78}" destId="{18B116B6-9F26-46AA-8AF6-E83300D195C3}" srcOrd="4" destOrd="0" presId="urn:microsoft.com/office/officeart/2005/8/layout/vList2"/>
    <dgm:cxn modelId="{65616EA5-BE68-4D61-A91C-7F4919B4F24C}" type="presParOf" srcId="{E5469DEB-3DCE-441F-AAD8-4FB47B84CF78}" destId="{29B90280-8D62-477B-ABF7-1F81A228F37D}" srcOrd="5" destOrd="0" presId="urn:microsoft.com/office/officeart/2005/8/layout/vList2"/>
    <dgm:cxn modelId="{9A71B5E4-E252-4C65-81D7-BD398697549D}" type="presParOf" srcId="{E5469DEB-3DCE-441F-AAD8-4FB47B84CF78}" destId="{F977DB38-C75F-4CF1-94BA-3260E32D25B5}" srcOrd="6" destOrd="0" presId="urn:microsoft.com/office/officeart/2005/8/layout/vList2"/>
    <dgm:cxn modelId="{B0794885-07CF-4750-810C-3C1480FF11CF}" type="presParOf" srcId="{E5469DEB-3DCE-441F-AAD8-4FB47B84CF78}" destId="{E3C5D5E8-4D3C-4B52-830A-BEE74F756D3B}" srcOrd="7" destOrd="0" presId="urn:microsoft.com/office/officeart/2005/8/layout/vList2"/>
    <dgm:cxn modelId="{625CBA5B-BA14-4D5A-BBFC-F04D5F839DE1}" type="presParOf" srcId="{E5469DEB-3DCE-441F-AAD8-4FB47B84CF78}" destId="{00BC44DE-9A9C-430F-A15E-C4367767BB20}" srcOrd="8" destOrd="0" presId="urn:microsoft.com/office/officeart/2005/8/layout/vList2"/>
    <dgm:cxn modelId="{C9325F26-9E72-4E60-892F-5CF23A1FAA6B}" type="presParOf" srcId="{E5469DEB-3DCE-441F-AAD8-4FB47B84CF78}" destId="{5607B165-BC64-46A8-9679-59B02C7E65B2}" srcOrd="9" destOrd="0" presId="urn:microsoft.com/office/officeart/2005/8/layout/vList2"/>
    <dgm:cxn modelId="{3A360924-3F66-49E3-A7DC-8C65D4524FB1}" type="presParOf" srcId="{E5469DEB-3DCE-441F-AAD8-4FB47B84CF78}" destId="{80D9DB82-1E1C-40DA-BCB8-B37AC4C25A77}" srcOrd="10" destOrd="0" presId="urn:microsoft.com/office/officeart/2005/8/layout/vList2"/>
    <dgm:cxn modelId="{C690C7BF-86EE-4E08-83CF-8D718C551993}" type="presParOf" srcId="{E5469DEB-3DCE-441F-AAD8-4FB47B84CF78}" destId="{5880FFC1-0D2C-48BF-A8D4-F4C9535BB07E}" srcOrd="11" destOrd="0" presId="urn:microsoft.com/office/officeart/2005/8/layout/vList2"/>
    <dgm:cxn modelId="{A3262D6C-C09B-472F-8546-13E445F0F4E5}" type="presParOf" srcId="{E5469DEB-3DCE-441F-AAD8-4FB47B84CF78}" destId="{683B1BBE-B825-430B-B6E8-B92E383055E6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DF91D4-7322-4D95-BE86-21EBC6FBE353}">
      <dsp:nvSpPr>
        <dsp:cNvPr id="0" name=""/>
        <dsp:cNvSpPr/>
      </dsp:nvSpPr>
      <dsp:spPr>
        <a:xfrm>
          <a:off x="270029" y="0"/>
          <a:ext cx="3060340" cy="3658418"/>
        </a:xfrm>
        <a:prstGeom prst="rightArrow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52E64DB0-7934-420D-BA46-309C17205ED2}">
      <dsp:nvSpPr>
        <dsp:cNvPr id="0" name=""/>
        <dsp:cNvSpPr/>
      </dsp:nvSpPr>
      <dsp:spPr>
        <a:xfrm>
          <a:off x="0" y="1097525"/>
          <a:ext cx="3600400" cy="1463367"/>
        </a:xfrm>
        <a:prstGeom prst="roundRect">
          <a:avLst/>
        </a:prstGeom>
        <a:solidFill>
          <a:schemeClr val="accent3"/>
        </a:solidFill>
        <a:ln w="38100" cap="flat" cmpd="sng" algn="ctr">
          <a:solidFill>
            <a:schemeClr val="lt1"/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800" kern="12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dobe Gothic Std B" pitchFamily="34" charset="-128"/>
              <a:ea typeface="Adobe Gothic Std B" pitchFamily="34" charset="-128"/>
            </a:rPr>
            <a:t>Beberapa Indikator Pembangunan</a:t>
          </a:r>
          <a:endParaRPr lang="id-ID" sz="28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Adobe Gothic Std B" pitchFamily="34" charset="-128"/>
            <a:ea typeface="Adobe Gothic Std B" pitchFamily="34" charset="-128"/>
          </a:endParaRPr>
        </a:p>
      </dsp:txBody>
      <dsp:txXfrm>
        <a:off x="71436" y="1168961"/>
        <a:ext cx="3457528" cy="13204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39CDB2-59E0-4036-B896-CE8106D8DBE9}">
      <dsp:nvSpPr>
        <dsp:cNvPr id="0" name=""/>
        <dsp:cNvSpPr/>
      </dsp:nvSpPr>
      <dsp:spPr>
        <a:xfrm>
          <a:off x="0" y="103174"/>
          <a:ext cx="4186808" cy="723937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5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smtClean="0">
              <a:latin typeface="Adobe Gothic Std B" pitchFamily="34" charset="-128"/>
              <a:ea typeface="Adobe Gothic Std B" pitchFamily="34" charset="-128"/>
            </a:rPr>
            <a:t>Inflasi</a:t>
          </a:r>
          <a:endParaRPr lang="id-ID" sz="2400" kern="1200">
            <a:latin typeface="Adobe Gothic Std B" pitchFamily="34" charset="-128"/>
            <a:ea typeface="Adobe Gothic Std B" pitchFamily="34" charset="-128"/>
          </a:endParaRPr>
        </a:p>
      </dsp:txBody>
      <dsp:txXfrm>
        <a:off x="35340" y="138514"/>
        <a:ext cx="4116128" cy="653257"/>
      </dsp:txXfrm>
    </dsp:sp>
    <dsp:sp modelId="{E3D3E84E-28BF-49EE-A439-95F3E5368A3A}">
      <dsp:nvSpPr>
        <dsp:cNvPr id="0" name=""/>
        <dsp:cNvSpPr/>
      </dsp:nvSpPr>
      <dsp:spPr>
        <a:xfrm>
          <a:off x="0" y="896232"/>
          <a:ext cx="4186808" cy="723937"/>
        </a:xfrm>
        <a:prstGeom prst="roundRect">
          <a:avLst/>
        </a:prstGeom>
        <a:gradFill rotWithShape="0">
          <a:gsLst>
            <a:gs pos="0">
              <a:schemeClr val="accent5">
                <a:hueOff val="-1655646"/>
                <a:satOff val="6635"/>
                <a:lumOff val="1438"/>
                <a:alphaOff val="0"/>
                <a:tint val="50000"/>
                <a:satMod val="300000"/>
              </a:schemeClr>
            </a:gs>
            <a:gs pos="35000">
              <a:schemeClr val="accent5">
                <a:hueOff val="-1655646"/>
                <a:satOff val="6635"/>
                <a:lumOff val="1438"/>
                <a:alphaOff val="0"/>
                <a:tint val="37000"/>
                <a:satMod val="300000"/>
              </a:schemeClr>
            </a:gs>
            <a:gs pos="100000">
              <a:schemeClr val="accent5">
                <a:hueOff val="-1655646"/>
                <a:satOff val="6635"/>
                <a:lumOff val="143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smtClean="0">
              <a:latin typeface="Adobe Gothic Std B" pitchFamily="34" charset="-128"/>
              <a:ea typeface="Adobe Gothic Std B" pitchFamily="34" charset="-128"/>
            </a:rPr>
            <a:t>Pertumbuhan Ekonomi</a:t>
          </a:r>
          <a:endParaRPr lang="id-ID" sz="2400" kern="1200">
            <a:latin typeface="Adobe Gothic Std B" pitchFamily="34" charset="-128"/>
            <a:ea typeface="Adobe Gothic Std B" pitchFamily="34" charset="-128"/>
          </a:endParaRPr>
        </a:p>
      </dsp:txBody>
      <dsp:txXfrm>
        <a:off x="35340" y="931572"/>
        <a:ext cx="4116128" cy="653257"/>
      </dsp:txXfrm>
    </dsp:sp>
    <dsp:sp modelId="{18B116B6-9F26-46AA-8AF6-E83300D195C3}">
      <dsp:nvSpPr>
        <dsp:cNvPr id="0" name=""/>
        <dsp:cNvSpPr/>
      </dsp:nvSpPr>
      <dsp:spPr>
        <a:xfrm>
          <a:off x="0" y="1689289"/>
          <a:ext cx="4186808" cy="723937"/>
        </a:xfrm>
        <a:prstGeom prst="roundRect">
          <a:avLst/>
        </a:prstGeom>
        <a:gradFill rotWithShape="0">
          <a:gsLst>
            <a:gs pos="0">
              <a:schemeClr val="accent5">
                <a:hueOff val="-3311292"/>
                <a:satOff val="13270"/>
                <a:lumOff val="2876"/>
                <a:alphaOff val="0"/>
                <a:tint val="50000"/>
                <a:satMod val="300000"/>
              </a:schemeClr>
            </a:gs>
            <a:gs pos="35000">
              <a:schemeClr val="accent5">
                <a:hueOff val="-3311292"/>
                <a:satOff val="13270"/>
                <a:lumOff val="2876"/>
                <a:alphaOff val="0"/>
                <a:tint val="37000"/>
                <a:satMod val="300000"/>
              </a:schemeClr>
            </a:gs>
            <a:gs pos="100000">
              <a:schemeClr val="accent5">
                <a:hueOff val="-3311292"/>
                <a:satOff val="13270"/>
                <a:lumOff val="2876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smtClean="0">
              <a:latin typeface="Adobe Gothic Std B" pitchFamily="34" charset="-128"/>
              <a:ea typeface="Adobe Gothic Std B" pitchFamily="34" charset="-128"/>
            </a:rPr>
            <a:t>Ekspor – Impor</a:t>
          </a:r>
          <a:endParaRPr lang="id-ID" sz="2400" kern="1200">
            <a:latin typeface="Adobe Gothic Std B" pitchFamily="34" charset="-128"/>
            <a:ea typeface="Adobe Gothic Std B" pitchFamily="34" charset="-128"/>
          </a:endParaRPr>
        </a:p>
      </dsp:txBody>
      <dsp:txXfrm>
        <a:off x="35340" y="1724629"/>
        <a:ext cx="4116128" cy="653257"/>
      </dsp:txXfrm>
    </dsp:sp>
    <dsp:sp modelId="{F977DB38-C75F-4CF1-94BA-3260E32D25B5}">
      <dsp:nvSpPr>
        <dsp:cNvPr id="0" name=""/>
        <dsp:cNvSpPr/>
      </dsp:nvSpPr>
      <dsp:spPr>
        <a:xfrm>
          <a:off x="0" y="2482347"/>
          <a:ext cx="4186808" cy="723937"/>
        </a:xfrm>
        <a:prstGeom prst="round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50000"/>
                <a:satMod val="300000"/>
              </a:schemeClr>
            </a:gs>
            <a:gs pos="35000">
              <a:schemeClr val="accent5">
                <a:hueOff val="-4966938"/>
                <a:satOff val="19906"/>
                <a:lumOff val="4314"/>
                <a:alphaOff val="0"/>
                <a:tint val="37000"/>
                <a:satMod val="30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smtClean="0">
              <a:latin typeface="Adobe Gothic Std B" pitchFamily="34" charset="-128"/>
              <a:ea typeface="Adobe Gothic Std B" pitchFamily="34" charset="-128"/>
            </a:rPr>
            <a:t>Kemiskinan</a:t>
          </a:r>
          <a:endParaRPr lang="id-ID" sz="2400" kern="1200">
            <a:latin typeface="Adobe Gothic Std B" pitchFamily="34" charset="-128"/>
            <a:ea typeface="Adobe Gothic Std B" pitchFamily="34" charset="-128"/>
          </a:endParaRPr>
        </a:p>
      </dsp:txBody>
      <dsp:txXfrm>
        <a:off x="35340" y="2517687"/>
        <a:ext cx="4116128" cy="653257"/>
      </dsp:txXfrm>
    </dsp:sp>
    <dsp:sp modelId="{00BC44DE-9A9C-430F-A15E-C4367767BB20}">
      <dsp:nvSpPr>
        <dsp:cNvPr id="0" name=""/>
        <dsp:cNvSpPr/>
      </dsp:nvSpPr>
      <dsp:spPr>
        <a:xfrm>
          <a:off x="0" y="3275404"/>
          <a:ext cx="4186808" cy="723937"/>
        </a:xfrm>
        <a:prstGeom prst="roundRect">
          <a:avLst/>
        </a:prstGeom>
        <a:gradFill rotWithShape="0">
          <a:gsLst>
            <a:gs pos="0">
              <a:schemeClr val="accent5">
                <a:hueOff val="-6622584"/>
                <a:satOff val="26541"/>
                <a:lumOff val="5752"/>
                <a:alphaOff val="0"/>
                <a:tint val="50000"/>
                <a:satMod val="300000"/>
              </a:schemeClr>
            </a:gs>
            <a:gs pos="35000">
              <a:schemeClr val="accent5">
                <a:hueOff val="-6622584"/>
                <a:satOff val="26541"/>
                <a:lumOff val="5752"/>
                <a:alphaOff val="0"/>
                <a:tint val="37000"/>
                <a:satMod val="300000"/>
              </a:schemeClr>
            </a:gs>
            <a:gs pos="100000">
              <a:schemeClr val="accent5">
                <a:hueOff val="-6622584"/>
                <a:satOff val="26541"/>
                <a:lumOff val="5752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dirty="0" smtClean="0">
              <a:latin typeface="Adobe Gothic Std B" pitchFamily="34" charset="-128"/>
              <a:ea typeface="Adobe Gothic Std B" pitchFamily="34" charset="-128"/>
            </a:rPr>
            <a:t>Pengangguran</a:t>
          </a:r>
          <a:endParaRPr lang="id-ID" sz="2400" kern="1200" dirty="0">
            <a:latin typeface="Adobe Gothic Std B" pitchFamily="34" charset="-128"/>
            <a:ea typeface="Adobe Gothic Std B" pitchFamily="34" charset="-128"/>
          </a:endParaRPr>
        </a:p>
      </dsp:txBody>
      <dsp:txXfrm>
        <a:off x="35340" y="3310744"/>
        <a:ext cx="4116128" cy="653257"/>
      </dsp:txXfrm>
    </dsp:sp>
    <dsp:sp modelId="{80D9DB82-1E1C-40DA-BCB8-B37AC4C25A77}">
      <dsp:nvSpPr>
        <dsp:cNvPr id="0" name=""/>
        <dsp:cNvSpPr/>
      </dsp:nvSpPr>
      <dsp:spPr>
        <a:xfrm>
          <a:off x="0" y="4068462"/>
          <a:ext cx="4186808" cy="723937"/>
        </a:xfrm>
        <a:prstGeom prst="roundRect">
          <a:avLst/>
        </a:prstGeom>
        <a:gradFill rotWithShape="0">
          <a:gsLst>
            <a:gs pos="0">
              <a:schemeClr val="accent5">
                <a:hueOff val="-8278230"/>
                <a:satOff val="33176"/>
                <a:lumOff val="7190"/>
                <a:alphaOff val="0"/>
                <a:tint val="50000"/>
                <a:satMod val="300000"/>
              </a:schemeClr>
            </a:gs>
            <a:gs pos="35000">
              <a:schemeClr val="accent5">
                <a:hueOff val="-8278230"/>
                <a:satOff val="33176"/>
                <a:lumOff val="7190"/>
                <a:alphaOff val="0"/>
                <a:tint val="37000"/>
                <a:satMod val="300000"/>
              </a:schemeClr>
            </a:gs>
            <a:gs pos="100000">
              <a:schemeClr val="accent5">
                <a:hueOff val="-8278230"/>
                <a:satOff val="33176"/>
                <a:lumOff val="719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smtClean="0">
              <a:latin typeface="Adobe Gothic Std B" pitchFamily="34" charset="-128"/>
              <a:ea typeface="Adobe Gothic Std B" pitchFamily="34" charset="-128"/>
            </a:rPr>
            <a:t>TPAK</a:t>
          </a:r>
          <a:endParaRPr lang="id-ID" sz="2400" kern="1200">
            <a:latin typeface="Adobe Gothic Std B" pitchFamily="34" charset="-128"/>
            <a:ea typeface="Adobe Gothic Std B" pitchFamily="34" charset="-128"/>
          </a:endParaRPr>
        </a:p>
      </dsp:txBody>
      <dsp:txXfrm>
        <a:off x="35340" y="4103802"/>
        <a:ext cx="4116128" cy="653257"/>
      </dsp:txXfrm>
    </dsp:sp>
    <dsp:sp modelId="{683B1BBE-B825-430B-B6E8-B92E383055E6}">
      <dsp:nvSpPr>
        <dsp:cNvPr id="0" name=""/>
        <dsp:cNvSpPr/>
      </dsp:nvSpPr>
      <dsp:spPr>
        <a:xfrm>
          <a:off x="0" y="4861519"/>
          <a:ext cx="4186808" cy="723937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50000"/>
                <a:satMod val="300000"/>
              </a:schemeClr>
            </a:gs>
            <a:gs pos="35000">
              <a:schemeClr val="accent5">
                <a:hueOff val="-9933876"/>
                <a:satOff val="39811"/>
                <a:lumOff val="8628"/>
                <a:alphaOff val="0"/>
                <a:tint val="37000"/>
                <a:satMod val="30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id-ID" sz="2400" kern="1200" smtClean="0">
              <a:latin typeface="Adobe Gothic Std B" pitchFamily="34" charset="-128"/>
              <a:ea typeface="Adobe Gothic Std B" pitchFamily="34" charset="-128"/>
            </a:rPr>
            <a:t>IPM</a:t>
          </a:r>
          <a:endParaRPr lang="id-ID" sz="2400" kern="1200">
            <a:latin typeface="Adobe Gothic Std B" pitchFamily="34" charset="-128"/>
            <a:ea typeface="Adobe Gothic Std B" pitchFamily="34" charset="-128"/>
          </a:endParaRPr>
        </a:p>
      </dsp:txBody>
      <dsp:txXfrm>
        <a:off x="35340" y="4896859"/>
        <a:ext cx="4116128" cy="653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61C-CA9D-4033-BB85-FD3D22D2F7FA}" type="datetimeFigureOut">
              <a:rPr lang="id-ID" smtClean="0"/>
              <a:t>24/01/2017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5E7-601F-4DA8-AC59-E11CA0DF2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90661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61C-CA9D-4033-BB85-FD3D22D2F7FA}" type="datetimeFigureOut">
              <a:rPr lang="id-ID" smtClean="0"/>
              <a:t>24/01/2017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5E7-601F-4DA8-AC59-E11CA0DF2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83847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61C-CA9D-4033-BB85-FD3D22D2F7FA}" type="datetimeFigureOut">
              <a:rPr lang="id-ID" smtClean="0"/>
              <a:t>24/01/2017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5E7-601F-4DA8-AC59-E11CA0DF2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18355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61C-CA9D-4033-BB85-FD3D22D2F7FA}" type="datetimeFigureOut">
              <a:rPr lang="id-ID" smtClean="0"/>
              <a:t>24/01/2017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5E7-601F-4DA8-AC59-E11CA0DF2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8965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61C-CA9D-4033-BB85-FD3D22D2F7FA}" type="datetimeFigureOut">
              <a:rPr lang="id-ID" smtClean="0"/>
              <a:t>24/01/2017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5E7-601F-4DA8-AC59-E11CA0DF2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63359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61C-CA9D-4033-BB85-FD3D22D2F7FA}" type="datetimeFigureOut">
              <a:rPr lang="id-ID" smtClean="0"/>
              <a:t>24/01/2017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5E7-601F-4DA8-AC59-E11CA0DF2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4646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61C-CA9D-4033-BB85-FD3D22D2F7FA}" type="datetimeFigureOut">
              <a:rPr lang="id-ID" smtClean="0"/>
              <a:t>24/01/2017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5E7-601F-4DA8-AC59-E11CA0DF2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2738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61C-CA9D-4033-BB85-FD3D22D2F7FA}" type="datetimeFigureOut">
              <a:rPr lang="id-ID" smtClean="0"/>
              <a:t>24/01/2017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5E7-601F-4DA8-AC59-E11CA0DF2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48759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61C-CA9D-4033-BB85-FD3D22D2F7FA}" type="datetimeFigureOut">
              <a:rPr lang="id-ID" smtClean="0"/>
              <a:t>24/01/2017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5E7-601F-4DA8-AC59-E11CA0DF2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0590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61C-CA9D-4033-BB85-FD3D22D2F7FA}" type="datetimeFigureOut">
              <a:rPr lang="id-ID" smtClean="0"/>
              <a:t>24/01/2017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5E7-601F-4DA8-AC59-E11CA0DF2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77845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6361C-CA9D-4033-BB85-FD3D22D2F7FA}" type="datetimeFigureOut">
              <a:rPr lang="id-ID" smtClean="0"/>
              <a:t>24/01/2017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875E7-601F-4DA8-AC59-E11CA0DF2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7810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7000">
              <a:schemeClr val="accent4">
                <a:lumMod val="20000"/>
                <a:lumOff val="80000"/>
              </a:schemeClr>
            </a:gs>
            <a:gs pos="86000">
              <a:schemeClr val="bg1"/>
            </a:gs>
            <a:gs pos="10000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361C-CA9D-4033-BB85-FD3D22D2F7FA}" type="datetimeFigureOut">
              <a:rPr lang="id-ID" smtClean="0"/>
              <a:t>24/01/2017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875E7-601F-4DA8-AC59-E11CA0DF2984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84845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6804248" y="6281556"/>
            <a:ext cx="2124236" cy="4766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id-ID" sz="1400" b="1" dirty="0" smtClean="0">
                <a:latin typeface="Caviar Dreams" pitchFamily="34" charset="0"/>
                <a:ea typeface="Adobe Fan Heiti Std B" pitchFamily="34" charset="-128"/>
              </a:rPr>
              <a:t>November 2016</a:t>
            </a:r>
            <a:endParaRPr lang="id-ID" sz="1400" b="1" dirty="0">
              <a:latin typeface="Caviar Dreams" pitchFamily="34" charset="0"/>
              <a:ea typeface="Adobe Fan Heiti Std B" pitchFamily="34" charset="-128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67370"/>
            <a:ext cx="2463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362744"/>
            <a:ext cx="3816424" cy="571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E:\FOTO-Olympus\Kalimantan dari Atas JAT\P4010439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7" t="27352" b="33933"/>
          <a:stretch/>
        </p:blipFill>
        <p:spPr bwMode="auto">
          <a:xfrm>
            <a:off x="6079" y="1535546"/>
            <a:ext cx="9144000" cy="3621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6468" y="5343351"/>
            <a:ext cx="8964488" cy="1181993"/>
          </a:xfrm>
        </p:spPr>
        <p:txBody>
          <a:bodyPr>
            <a:normAutofit fontScale="90000"/>
          </a:bodyPr>
          <a:lstStyle/>
          <a:p>
            <a:r>
              <a:rPr lang="id-ID" sz="3600" b="1" dirty="0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viar Dreams" pitchFamily="34" charset="0"/>
                <a:ea typeface="Adobe Fan Heiti Std B" pitchFamily="34" charset="-128"/>
              </a:rPr>
              <a:t>PERKEMBANGAN INDIKATOR PEMBANGUNAN</a:t>
            </a:r>
            <a:br>
              <a:rPr lang="id-ID" sz="3600" b="1" dirty="0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viar Dreams" pitchFamily="34" charset="0"/>
                <a:ea typeface="Adobe Fan Heiti Std B" pitchFamily="34" charset="-128"/>
              </a:rPr>
            </a:br>
            <a:r>
              <a:rPr lang="id-ID" sz="3600" b="1" dirty="0" smtClean="0">
                <a:solidFill>
                  <a:schemeClr val="accent1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viar Dreams" pitchFamily="34" charset="0"/>
                <a:ea typeface="Adobe Fan Heiti Std B" pitchFamily="34" charset="-128"/>
              </a:rPr>
              <a:t>KALIMANTAN SELATAN</a:t>
            </a:r>
            <a:endParaRPr lang="id-ID" sz="3600" b="1" dirty="0">
              <a:solidFill>
                <a:schemeClr val="accent1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Caviar Dreams" pitchFamily="34" charset="0"/>
              <a:ea typeface="Adobe Fan Heiti Std B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15816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9829"/>
            <a:ext cx="9144000" cy="6021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943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8"/>
            <a:ext cx="9144000" cy="5874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92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75490"/>
            <a:ext cx="9144001" cy="5985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204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0" y="875490"/>
            <a:ext cx="9144000" cy="6000542"/>
            <a:chOff x="0" y="875490"/>
            <a:chExt cx="9144000" cy="6000542"/>
          </a:xfrm>
        </p:grpSpPr>
        <p:pic>
          <p:nvPicPr>
            <p:cNvPr id="1229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875490"/>
              <a:ext cx="9144000" cy="20734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54" r="318"/>
            <a:stretch/>
          </p:blipFill>
          <p:spPr bwMode="auto">
            <a:xfrm>
              <a:off x="0" y="2932935"/>
              <a:ext cx="9144000" cy="39430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025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18236" y="848146"/>
            <a:ext cx="9162237" cy="6009854"/>
            <a:chOff x="-18236" y="848146"/>
            <a:chExt cx="9162237" cy="6009854"/>
          </a:xfrm>
        </p:grpSpPr>
        <p:pic>
          <p:nvPicPr>
            <p:cNvPr id="133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235" y="848146"/>
              <a:ext cx="9162236" cy="20473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236" y="2856097"/>
              <a:ext cx="9162236" cy="40019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76735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Group 4"/>
          <p:cNvGrpSpPr/>
          <p:nvPr/>
        </p:nvGrpSpPr>
        <p:grpSpPr>
          <a:xfrm>
            <a:off x="-7153" y="875490"/>
            <a:ext cx="9143559" cy="5982509"/>
            <a:chOff x="-7153" y="875490"/>
            <a:chExt cx="9143559" cy="5982509"/>
          </a:xfrm>
        </p:grpSpPr>
        <p:pic>
          <p:nvPicPr>
            <p:cNvPr id="1433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" y="875490"/>
              <a:ext cx="9128811" cy="23160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7153" y="3191566"/>
              <a:ext cx="9128811" cy="36664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618046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5490"/>
            <a:ext cx="9144000" cy="598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381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" y="1196752"/>
            <a:ext cx="4601314" cy="485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1"/>
          <a:stretch/>
        </p:blipFill>
        <p:spPr bwMode="auto">
          <a:xfrm>
            <a:off x="4601477" y="1196752"/>
            <a:ext cx="4572000" cy="4867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84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2038"/>
            <a:ext cx="4567760" cy="599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6565" y="875490"/>
            <a:ext cx="4623130" cy="598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456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780928"/>
            <a:ext cx="8229600" cy="11087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id-ID" sz="6000" b="1" dirty="0" smtClean="0">
                <a:effectLst>
                  <a:glow rad="127000">
                    <a:schemeClr val="bg1"/>
                  </a:glow>
                </a:effectLst>
                <a:latin typeface="Caviar Dreams" pitchFamily="34" charset="0"/>
              </a:rPr>
              <a:t>TERIMA KASIH</a:t>
            </a:r>
            <a:endParaRPr lang="id-ID" sz="6000" b="1" dirty="0">
              <a:effectLst>
                <a:glow rad="127000">
                  <a:schemeClr val="bg1"/>
                </a:glow>
              </a:effectLst>
              <a:latin typeface="Caviar Drea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56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Download_Image\Manajemen-Pembangunana.jpg"/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17"/>
            <a:ext cx="9147147" cy="6842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27666851"/>
              </p:ext>
            </p:extLst>
          </p:nvPr>
        </p:nvGraphicFramePr>
        <p:xfrm>
          <a:off x="467544" y="1628800"/>
          <a:ext cx="3600400" cy="3658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564552"/>
              </p:ext>
            </p:extLst>
          </p:nvPr>
        </p:nvGraphicFramePr>
        <p:xfrm>
          <a:off x="4355976" y="620688"/>
          <a:ext cx="4186808" cy="56886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875021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4" t="4827" r="1428"/>
          <a:stretch/>
        </p:blipFill>
        <p:spPr bwMode="auto">
          <a:xfrm>
            <a:off x="0" y="875490"/>
            <a:ext cx="9144000" cy="598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115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0" t="2923" r="2036"/>
          <a:stretch/>
        </p:blipFill>
        <p:spPr bwMode="auto">
          <a:xfrm>
            <a:off x="0" y="848254"/>
            <a:ext cx="9144000" cy="5973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1824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9" r="1596" b="2500"/>
          <a:stretch/>
        </p:blipFill>
        <p:spPr bwMode="auto">
          <a:xfrm>
            <a:off x="-6119" y="875490"/>
            <a:ext cx="9163647" cy="598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1184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66208"/>
            <a:ext cx="9144000" cy="5934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2882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1"/>
          <a:stretch/>
        </p:blipFill>
        <p:spPr bwMode="auto">
          <a:xfrm>
            <a:off x="0" y="875490"/>
            <a:ext cx="9143999" cy="598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323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" y="875490"/>
            <a:ext cx="9139674" cy="599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7541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875490"/>
            <a:ext cx="9144001" cy="5982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875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9464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20</Words>
  <Application>Microsoft Office PowerPoint</Application>
  <PresentationFormat>On-screen Show (4:3)</PresentationFormat>
  <Paragraphs>11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PERKEMBANGAN INDIKATOR PEMBANGUNAN KALIMANTAN SELATAN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Indikator Pembangunan Berkelanjutan</dc:title>
  <dc:creator>Abdurrahman</dc:creator>
  <cp:lastModifiedBy>Abdurrahman</cp:lastModifiedBy>
  <cp:revision>19</cp:revision>
  <dcterms:created xsi:type="dcterms:W3CDTF">2016-11-24T00:40:15Z</dcterms:created>
  <dcterms:modified xsi:type="dcterms:W3CDTF">2017-01-24T07:08:31Z</dcterms:modified>
</cp:coreProperties>
</file>