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CC18-4A4C-4A12-A722-4B523792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8C844-C497-491D-98CD-78BAAADCC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8EA0-B62A-4A0C-9256-B9DB6919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37F5-5F4B-4816-B470-D8D1BF21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86AF-1D0C-43DD-97A2-00AB1E29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2601-09D3-42C9-B9F3-8C9AA6F7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974D3-D1AC-48A8-9759-DDD18AD5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03A0-E745-4669-BF13-2F8E319F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A0F6-D617-434C-B5B4-C0A8AC23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A647-2849-41DA-863B-95A017C0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D9657-F6D5-4440-A929-B52BBAF83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903D-67C3-4E8D-9DF9-495BC1A9A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C035-A560-4023-9BC8-4D6656E9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0598-87B2-48FE-A1F5-A0624094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D029-8A95-481F-A790-7B680CC6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173F-277A-44BC-B729-B152825C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FDA6-AEAA-4622-A3B0-AE71B70D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12E88-E26D-4598-BA37-0E965B59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47A2-9CF0-42B8-B612-2389D87F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8690-83AF-40F1-83D1-87A3F33F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0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35CA-6C5E-4628-8421-8A350E28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E0CC9-AC13-470D-BC15-3B698FF8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E26F-8544-4F80-92B1-DEA435D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299D-7B10-4BA0-BFC7-7921A90E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AB06-DC1B-4239-B61C-FACF1C92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C65C-5B47-4D85-B52C-6AA56A2A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708F-B57F-4736-8BFB-A51A83DA6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1DE7E-099E-4235-B42A-3003FBF90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8B63E-52CE-4DF8-A684-49D17392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13D02-A4FD-44F2-9F12-A45371FA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B0E3-EE7F-4EF3-AC0D-D78F8969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01C-5DF0-45CA-8977-2B70C578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A3373-15AC-4143-890A-2CAE9B74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8363-6F38-41CA-8D2D-18265498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D1B16-B45B-48A2-B9B5-3745027FC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5ECBF-2C0D-4286-9AA6-B514E2E5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058C3-F294-4C18-80E3-35B96013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82A61-DDF7-49CC-A32D-D9599B9C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92479-15FD-46A3-8D88-CD80C963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225A-689E-44FD-8B91-8D63FC04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CAB55-B1EE-496A-8F5C-0878D87A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2D314-EF6F-4B15-B7AA-6CC8DF3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B712-05BC-4B34-8D8F-AD18B08E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05055-C16C-4BEF-9FD4-2F0BC728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5779B-8F48-4C4A-BAC0-56A29661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2066-E239-4B54-858B-BB8C7E0D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1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DA84-1566-4BE0-8947-B5143555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682A-F67E-4FFA-9C68-AA8F22CF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A5168-8388-488F-9BD8-2A9D40D05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F8AE8-31E1-4F96-A6C0-B8179179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16147-1712-481F-8319-23B42816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10AB-E199-47CB-8C80-9C66E54E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36E7-C62D-482A-89D1-4671FB52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F6E6E-97C1-44BE-8574-E1D98A2A2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4B21C-2F2D-419E-846C-911786F56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C2F46-5289-40A4-BCC9-BB15DBF4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45F91-B8B8-4556-A1AF-F3A187B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AFD98-D33D-40F0-B92C-A00905F3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962B5-545A-4626-937B-530166D6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0CB7-1783-4E77-A538-55721CE8B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E5E2-E9D9-47D8-97C3-7456484AD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F0C0-F7E4-45AC-B515-8E83E195996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78C4-C8A6-4473-BDFC-A66F334BD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CE47-A3EB-4A9B-9851-55F3F5DE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7793-291B-486E-9409-D9D024A0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6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omasdubail/brain-tumors-256x2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21D2-A61C-4C2A-8023-F4547C7F5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05474" cy="2387600"/>
          </a:xfrm>
        </p:spPr>
        <p:txBody>
          <a:bodyPr>
            <a:normAutofit fontScale="90000"/>
          </a:bodyPr>
          <a:lstStyle/>
          <a:p>
            <a:r>
              <a:rPr lang="nb-NO" dirty="0"/>
              <a:t>Laporan Model Klasifikasi Gambar untuk Deteksi Tumor Otak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1C15-0A29-46E3-A5A4-380F4E7A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GB" dirty="0"/>
              <a:t> Jihan Nabilah</a:t>
            </a:r>
          </a:p>
          <a:p>
            <a:r>
              <a:rPr lang="en-GB" dirty="0"/>
              <a:t>2208107010035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2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F9C6-CC36-4B4E-84F2-3F9BCCAC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14" y="499746"/>
            <a:ext cx="10932885" cy="591038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b="1" dirty="0" err="1"/>
              <a:t>Jenis</a:t>
            </a:r>
            <a:r>
              <a:rPr lang="en-GB" b="1" dirty="0"/>
              <a:t> </a:t>
            </a:r>
            <a:r>
              <a:rPr lang="en-GB" b="1" dirty="0" err="1"/>
              <a:t>kasus</a:t>
            </a:r>
            <a:r>
              <a:rPr lang="en-GB" dirty="0"/>
              <a:t>: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tumor </a:t>
            </a:r>
            <a:r>
              <a:rPr lang="en-US" dirty="0" err="1"/>
              <a:t>otak</a:t>
            </a:r>
            <a:r>
              <a:rPr lang="en-US" dirty="0"/>
              <a:t>.</a:t>
            </a:r>
            <a:endParaRPr lang="en-GB" dirty="0"/>
          </a:p>
          <a:p>
            <a:pPr algn="just"/>
            <a:r>
              <a:rPr lang="en-GB" b="1" dirty="0"/>
              <a:t>Dataset yang </a:t>
            </a:r>
            <a:r>
              <a:rPr lang="en-GB" b="1" dirty="0" err="1"/>
              <a:t>digunakan</a:t>
            </a:r>
            <a:r>
              <a:rPr lang="en-GB" dirty="0"/>
              <a:t>:</a:t>
            </a:r>
          </a:p>
          <a:p>
            <a:pPr marL="457200" lvl="1" indent="0" algn="just">
              <a:buNone/>
            </a:pPr>
            <a:r>
              <a:rPr lang="en-ID" dirty="0"/>
              <a:t>Brain </a:t>
            </a:r>
            <a:r>
              <a:rPr lang="en-ID" dirty="0" err="1"/>
              <a:t>Tumor</a:t>
            </a:r>
            <a:r>
              <a:rPr lang="en-ID" dirty="0"/>
              <a:t> Dataset </a:t>
            </a:r>
          </a:p>
          <a:p>
            <a:pPr marL="457200" lvl="1" indent="0" algn="just">
              <a:buNone/>
            </a:pPr>
            <a:r>
              <a:rPr lang="en-GB" dirty="0">
                <a:hlinkClick r:id="rId2"/>
              </a:rPr>
              <a:t>https://www.kaggle.com/datasets/thomasdubail/brain-tumors-256x256</a:t>
            </a:r>
            <a:r>
              <a:rPr lang="en-GB" dirty="0"/>
              <a:t>. </a:t>
            </a:r>
            <a:r>
              <a:rPr lang="en-ID" dirty="0"/>
              <a:t>Dataset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MRI </a:t>
            </a:r>
            <a:r>
              <a:rPr lang="en-ID" dirty="0" err="1"/>
              <a:t>otak</a:t>
            </a:r>
            <a:r>
              <a:rPr lang="en-ID" dirty="0"/>
              <a:t> yang </a:t>
            </a:r>
            <a:r>
              <a:rPr lang="en-ID" dirty="0" err="1"/>
              <a:t>diklasifikasikan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: </a:t>
            </a:r>
            <a:r>
              <a:rPr lang="en-ID" b="1" dirty="0" err="1"/>
              <a:t>glioma_tumor</a:t>
            </a:r>
            <a:r>
              <a:rPr lang="en-ID" dirty="0"/>
              <a:t>, </a:t>
            </a:r>
            <a:r>
              <a:rPr lang="en-ID" b="1" dirty="0" err="1"/>
              <a:t>meningioma_tumor</a:t>
            </a:r>
            <a:r>
              <a:rPr lang="en-ID" dirty="0"/>
              <a:t>, </a:t>
            </a:r>
            <a:r>
              <a:rPr lang="en-ID" b="1" dirty="0"/>
              <a:t>normal</a:t>
            </a:r>
            <a:r>
              <a:rPr lang="en-ID" dirty="0"/>
              <a:t>, dan </a:t>
            </a:r>
            <a:r>
              <a:rPr lang="en-ID" b="1" dirty="0" err="1"/>
              <a:t>pituitary_tumor</a:t>
            </a:r>
            <a:r>
              <a:rPr lang="en-ID" dirty="0"/>
              <a:t>.</a:t>
            </a:r>
          </a:p>
          <a:p>
            <a:pPr algn="just"/>
            <a:r>
              <a:rPr lang="en-GB" b="1" dirty="0" err="1"/>
              <a:t>Jumlah</a:t>
            </a:r>
            <a:r>
              <a:rPr lang="en-GB" b="1" dirty="0"/>
              <a:t> Fitur</a:t>
            </a:r>
            <a:r>
              <a:rPr lang="en-GB" dirty="0"/>
              <a:t>: </a:t>
            </a:r>
            <a:r>
              <a:rPr lang="en-ID" dirty="0"/>
              <a:t>150 x 150 x 3 (</a:t>
            </a:r>
            <a:r>
              <a:rPr lang="en-ID" dirty="0" err="1"/>
              <a:t>Setelah</a:t>
            </a:r>
            <a:r>
              <a:rPr lang="en-ID" dirty="0"/>
              <a:t> preprocessing </a:t>
            </a:r>
            <a:r>
              <a:rPr lang="en-ID" dirty="0" err="1"/>
              <a:t>dengan</a:t>
            </a:r>
            <a:r>
              <a:rPr lang="en-ID" dirty="0"/>
              <a:t> resize dan rescaling)</a:t>
            </a:r>
          </a:p>
          <a:p>
            <a:pPr algn="just"/>
            <a:r>
              <a:rPr lang="en-GB" b="1" dirty="0" err="1"/>
              <a:t>Jumlah</a:t>
            </a:r>
            <a:r>
              <a:rPr lang="en-GB" b="1" dirty="0"/>
              <a:t> Label: 4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alibri (Body)"/>
              </a:rPr>
              <a:t>Label 1</a:t>
            </a:r>
            <a:r>
              <a:rPr lang="en-US" altLang="en-US" dirty="0">
                <a:latin typeface="Calibri (Body)"/>
              </a:rPr>
              <a:t>: Glioma Tumor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alibri (Body)"/>
              </a:rPr>
              <a:t>Label 2</a:t>
            </a:r>
            <a:r>
              <a:rPr lang="en-US" altLang="en-US" dirty="0">
                <a:latin typeface="Calibri (Body)"/>
              </a:rPr>
              <a:t>: Meningioma Tumor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alibri (Body)"/>
              </a:rPr>
              <a:t>Label 3</a:t>
            </a:r>
            <a:r>
              <a:rPr lang="en-US" altLang="en-US" dirty="0">
                <a:latin typeface="Calibri (Body)"/>
              </a:rPr>
              <a:t>: Pituitary Tumor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alibri (Body)"/>
              </a:rPr>
              <a:t>Label 4</a:t>
            </a:r>
            <a:r>
              <a:rPr lang="en-US" altLang="en-US" dirty="0">
                <a:latin typeface="Calibri (Body)"/>
              </a:rPr>
              <a:t>: Normal (</a:t>
            </a:r>
            <a:r>
              <a:rPr lang="en-US" altLang="en-US" dirty="0" err="1">
                <a:latin typeface="Calibri (Body)"/>
              </a:rPr>
              <a:t>Tanpa</a:t>
            </a:r>
            <a:r>
              <a:rPr lang="en-US" altLang="en-US" dirty="0">
                <a:latin typeface="Calibri (Body)"/>
              </a:rPr>
              <a:t> Tumor)</a:t>
            </a:r>
            <a:endParaRPr lang="en-GB" dirty="0">
              <a:latin typeface="Calibri (Body)"/>
            </a:endParaRPr>
          </a:p>
          <a:p>
            <a:pPr algn="just"/>
            <a:r>
              <a:rPr lang="en-GB" b="1" dirty="0" err="1"/>
              <a:t>Jenis</a:t>
            </a:r>
            <a:r>
              <a:rPr lang="en-GB" b="1" dirty="0"/>
              <a:t> </a:t>
            </a:r>
            <a:r>
              <a:rPr lang="en-GB" b="1" dirty="0" err="1"/>
              <a:t>Jaringan</a:t>
            </a:r>
            <a:r>
              <a:rPr lang="en-GB" b="1" dirty="0"/>
              <a:t> Saraf </a:t>
            </a:r>
            <a:r>
              <a:rPr lang="en-GB" b="1" dirty="0" err="1"/>
              <a:t>Tiruan</a:t>
            </a:r>
            <a:r>
              <a:rPr lang="en-GB" dirty="0"/>
              <a:t>: </a:t>
            </a:r>
            <a:r>
              <a:rPr lang="en-ID" dirty="0"/>
              <a:t>Convolutional Neural Network (CNN)</a:t>
            </a:r>
          </a:p>
          <a:p>
            <a:pPr marL="457200" lvl="1" indent="0" algn="just">
              <a:buNone/>
            </a:pPr>
            <a:r>
              <a:rPr lang="en-ID" dirty="0"/>
              <a:t>CNN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saraf</a:t>
            </a:r>
            <a:r>
              <a:rPr lang="en-ID" dirty="0"/>
              <a:t> </a:t>
            </a:r>
            <a:r>
              <a:rPr lang="en-ID" dirty="0" err="1"/>
              <a:t>tiruan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dan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visual </a:t>
            </a:r>
            <a:r>
              <a:rPr lang="en-ID" dirty="0" err="1"/>
              <a:t>lainnya</a:t>
            </a:r>
            <a:r>
              <a:rPr lang="en-ID" dirty="0"/>
              <a:t>. CNN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dan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964A-19FE-4CE1-A3E2-D40852D9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94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Optimasi</a:t>
            </a:r>
            <a:r>
              <a:rPr lang="en-US" b="1" dirty="0"/>
              <a:t>: </a:t>
            </a:r>
            <a:r>
              <a:rPr lang="en-US" dirty="0"/>
              <a:t>Adam Optimizer</a:t>
            </a:r>
          </a:p>
          <a:p>
            <a:pPr marL="457200" lvl="1" indent="0" algn="just">
              <a:buNone/>
            </a:pPr>
            <a:r>
              <a:rPr lang="en-ID" sz="2000" dirty="0"/>
              <a:t>Adam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 </a:t>
            </a:r>
            <a:r>
              <a:rPr lang="en-ID" sz="2000" dirty="0" err="1"/>
              <a:t>optimasi</a:t>
            </a:r>
            <a:r>
              <a:rPr lang="en-ID" sz="2000" dirty="0"/>
              <a:t> yang </a:t>
            </a:r>
            <a:r>
              <a:rPr lang="en-ID" sz="2000" dirty="0" err="1"/>
              <a:t>populer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pelatihan</a:t>
            </a:r>
            <a:r>
              <a:rPr lang="en-ID" sz="2000" dirty="0"/>
              <a:t> </a:t>
            </a:r>
            <a:r>
              <a:rPr lang="en-ID" sz="2000" dirty="0" err="1"/>
              <a:t>jaringan</a:t>
            </a:r>
            <a:r>
              <a:rPr lang="en-ID" sz="2000" dirty="0"/>
              <a:t> </a:t>
            </a:r>
            <a:r>
              <a:rPr lang="en-ID" sz="2000" dirty="0" err="1"/>
              <a:t>saraf</a:t>
            </a:r>
            <a:r>
              <a:rPr lang="en-ID" sz="2000" dirty="0"/>
              <a:t> </a:t>
            </a:r>
            <a:r>
              <a:rPr lang="en-ID" sz="2000" dirty="0" err="1"/>
              <a:t>tiruan</a:t>
            </a:r>
            <a:r>
              <a:rPr lang="en-ID" sz="2000" dirty="0"/>
              <a:t>.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menggabungkan</a:t>
            </a:r>
            <a:r>
              <a:rPr lang="en-ID" sz="2000" dirty="0"/>
              <a:t> </a:t>
            </a:r>
            <a:r>
              <a:rPr lang="en-ID" sz="2000" dirty="0" err="1"/>
              <a:t>kelebihan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dua </a:t>
            </a:r>
            <a:r>
              <a:rPr lang="en-ID" sz="2000" dirty="0" err="1"/>
              <a:t>algoritma</a:t>
            </a:r>
            <a:r>
              <a:rPr lang="en-ID" sz="2000" dirty="0"/>
              <a:t> </a:t>
            </a:r>
            <a:r>
              <a:rPr lang="en-ID" sz="2000" dirty="0" err="1"/>
              <a:t>optimasi</a:t>
            </a:r>
            <a:r>
              <a:rPr lang="en-ID" sz="2000" dirty="0"/>
              <a:t> </a:t>
            </a:r>
            <a:r>
              <a:rPr lang="en-ID" sz="2000" dirty="0" err="1"/>
              <a:t>lainnya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b="1" dirty="0" err="1"/>
              <a:t>AdaGrad</a:t>
            </a:r>
            <a:r>
              <a:rPr lang="en-ID" sz="2000" dirty="0"/>
              <a:t> dan </a:t>
            </a:r>
            <a:r>
              <a:rPr lang="en-ID" sz="2000" b="1" dirty="0" err="1"/>
              <a:t>RMSProp</a:t>
            </a:r>
            <a:r>
              <a:rPr lang="en-ID" sz="2000" dirty="0"/>
              <a:t>, dan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yang sangat </a:t>
            </a:r>
            <a:r>
              <a:rPr lang="en-ID" sz="2000" dirty="0" err="1"/>
              <a:t>baik</a:t>
            </a:r>
            <a:r>
              <a:rPr lang="en-ID" sz="2000" dirty="0"/>
              <a:t> pada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tugas</a:t>
            </a:r>
            <a:r>
              <a:rPr lang="en-ID" sz="2000" dirty="0"/>
              <a:t>.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Aktivasi</a:t>
            </a:r>
            <a:r>
              <a:rPr lang="en-US" dirty="0"/>
              <a:t>: </a:t>
            </a:r>
            <a:r>
              <a:rPr lang="en-US" dirty="0" err="1"/>
              <a:t>ReLU</a:t>
            </a:r>
            <a:r>
              <a:rPr lang="en-US" dirty="0"/>
              <a:t> (Hidden Layer), </a:t>
            </a:r>
            <a:r>
              <a:rPr lang="en-ID" dirty="0" err="1"/>
              <a:t>Softmax</a:t>
            </a:r>
            <a:endParaRPr lang="en-ID" dirty="0"/>
          </a:p>
          <a:p>
            <a:pPr marL="457200" lvl="1" indent="0" algn="just">
              <a:buNone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ReLU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tersembunyi</a:t>
            </a:r>
            <a:r>
              <a:rPr lang="en-ID" dirty="0"/>
              <a:t>, yang </a:t>
            </a:r>
            <a:r>
              <a:rPr lang="en-ID" dirty="0" err="1"/>
              <a:t>mengaktifkan</a:t>
            </a:r>
            <a:r>
              <a:rPr lang="en-ID" dirty="0"/>
              <a:t> neuron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input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nol</a:t>
            </a:r>
            <a:r>
              <a:rPr lang="en-ID" dirty="0"/>
              <a:t>,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nol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input </a:t>
            </a:r>
            <a:r>
              <a:rPr lang="en-ID" dirty="0" err="1"/>
              <a:t>negatif</a:t>
            </a:r>
            <a:r>
              <a:rPr lang="en-ID" dirty="0"/>
              <a:t>.</a:t>
            </a:r>
          </a:p>
          <a:p>
            <a:pPr marL="457200" lvl="1" indent="0" algn="just">
              <a:buNone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Softmax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lapisan</a:t>
            </a:r>
            <a:r>
              <a:rPr lang="en-ID" dirty="0"/>
              <a:t> output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berjumlah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multi-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 algn="just"/>
            <a:r>
              <a:rPr lang="en-US" b="1" dirty="0" err="1"/>
              <a:t>Jumlah</a:t>
            </a:r>
            <a:r>
              <a:rPr lang="en-US" b="1" dirty="0"/>
              <a:t> Hidden Layer</a:t>
            </a:r>
            <a:r>
              <a:rPr lang="en-US" dirty="0"/>
              <a:t>: </a:t>
            </a:r>
            <a:r>
              <a:rPr lang="en-ID" dirty="0"/>
              <a:t>2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konvolusional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oleh 1 </a:t>
            </a:r>
            <a:r>
              <a:rPr lang="en-ID" dirty="0" err="1"/>
              <a:t>lapisan</a:t>
            </a:r>
            <a:r>
              <a:rPr lang="en-ID" dirty="0"/>
              <a:t> fully connected.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alibri (Body)"/>
              </a:rPr>
              <a:t>Lapisan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konvolusional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pertama</a:t>
            </a:r>
            <a:r>
              <a:rPr lang="en-US" altLang="en-US" dirty="0">
                <a:latin typeface="Calibri (Body)"/>
              </a:rPr>
              <a:t> dan </a:t>
            </a:r>
            <a:r>
              <a:rPr lang="en-US" altLang="en-US" dirty="0" err="1">
                <a:latin typeface="Calibri (Body)"/>
              </a:rPr>
              <a:t>kedua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bertanggung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jawab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untuk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ekstraksi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fitur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dari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gambar</a:t>
            </a:r>
            <a:r>
              <a:rPr lang="en-US" altLang="en-US" dirty="0">
                <a:latin typeface="Calibri (Body)"/>
              </a:rPr>
              <a:t> input dan </a:t>
            </a:r>
            <a:r>
              <a:rPr lang="en-US" altLang="en-US" dirty="0" err="1">
                <a:latin typeface="Calibri (Body)"/>
              </a:rPr>
              <a:t>lapisan</a:t>
            </a:r>
            <a:r>
              <a:rPr lang="en-US" altLang="en-US" dirty="0">
                <a:latin typeface="Calibri (Body)"/>
              </a:rPr>
              <a:t> fully connected </a:t>
            </a:r>
            <a:r>
              <a:rPr lang="en-US" altLang="en-US" dirty="0" err="1">
                <a:latin typeface="Calibri (Body)"/>
              </a:rPr>
              <a:t>diikuti</a:t>
            </a:r>
            <a:r>
              <a:rPr lang="en-US" altLang="en-US" dirty="0">
                <a:latin typeface="Calibri (Body)"/>
              </a:rPr>
              <a:t> oleh dropout </a:t>
            </a:r>
            <a:r>
              <a:rPr lang="en-US" altLang="en-US" dirty="0" err="1">
                <a:latin typeface="Calibri (Body)"/>
              </a:rPr>
              <a:t>untuk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dirty="0" err="1">
                <a:latin typeface="Calibri (Body)"/>
              </a:rPr>
              <a:t>mencegah</a:t>
            </a:r>
            <a:r>
              <a:rPr lang="en-US" altLang="en-US" dirty="0">
                <a:latin typeface="Calibri (Body)"/>
              </a:rPr>
              <a:t> overfitting. </a:t>
            </a:r>
            <a:endParaRPr lang="en-US" dirty="0">
              <a:latin typeface="Calibri (Body)"/>
            </a:endParaRPr>
          </a:p>
          <a:p>
            <a:pPr algn="just"/>
            <a:r>
              <a:rPr lang="en-US" b="1" dirty="0" err="1"/>
              <a:t>Jumlah</a:t>
            </a:r>
            <a:r>
              <a:rPr lang="en-US" b="1" dirty="0"/>
              <a:t> Total Hidden Node per Layer</a:t>
            </a:r>
            <a:r>
              <a:rPr lang="en-US" dirty="0"/>
              <a:t>: </a:t>
            </a:r>
          </a:p>
          <a:p>
            <a:pPr marL="457200" lvl="1" indent="0" algn="just">
              <a:buNone/>
            </a:pPr>
            <a:r>
              <a:rPr lang="it-IT" sz="2600" dirty="0"/>
              <a:t>Lapisan konvolusional pertama memiliki </a:t>
            </a:r>
            <a:r>
              <a:rPr lang="it-IT" sz="2600" b="1" dirty="0"/>
              <a:t>32</a:t>
            </a:r>
            <a:r>
              <a:rPr lang="it-IT" sz="2600" dirty="0"/>
              <a:t> filter, Lapisan konvolusional kedua memiliki </a:t>
            </a:r>
            <a:r>
              <a:rPr lang="it-IT" sz="2600" b="1" dirty="0"/>
              <a:t>64</a:t>
            </a:r>
            <a:r>
              <a:rPr lang="it-IT" sz="2600" dirty="0"/>
              <a:t> filter, </a:t>
            </a:r>
            <a:r>
              <a:rPr lang="en-US" sz="2600" dirty="0" err="1"/>
              <a:t>Lapisan</a:t>
            </a:r>
            <a:r>
              <a:rPr lang="en-US" sz="2600" dirty="0"/>
              <a:t> fully connected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b="1" dirty="0"/>
              <a:t>128</a:t>
            </a:r>
            <a:r>
              <a:rPr lang="en-US" sz="2600" dirty="0"/>
              <a:t> node.</a:t>
            </a:r>
            <a:endParaRPr lang="en-US" dirty="0"/>
          </a:p>
          <a:p>
            <a:pPr algn="just"/>
            <a:r>
              <a:rPr lang="en-US" b="1" dirty="0" err="1"/>
              <a:t>Jumlah</a:t>
            </a:r>
            <a:r>
              <a:rPr lang="en-US" b="1" dirty="0"/>
              <a:t> Total </a:t>
            </a:r>
            <a:r>
              <a:rPr lang="en-US" b="1" dirty="0" err="1"/>
              <a:t>Bobot</a:t>
            </a:r>
            <a:r>
              <a:rPr lang="en-US" b="1" dirty="0"/>
              <a:t> (Weight): </a:t>
            </a:r>
            <a:r>
              <a:rPr lang="en-US" dirty="0"/>
              <a:t>324,225</a:t>
            </a:r>
          </a:p>
        </p:txBody>
      </p:sp>
    </p:spTree>
    <p:extLst>
      <p:ext uri="{BB962C8B-B14F-4D97-AF65-F5344CB8AC3E}">
        <p14:creationId xmlns:p14="http://schemas.microsoft.com/office/powerpoint/2010/main" val="274881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(Body)</vt:lpstr>
      <vt:lpstr>Calibri Light</vt:lpstr>
      <vt:lpstr>Office Theme</vt:lpstr>
      <vt:lpstr>Laporan Model Klasifikasi Gambar untuk Deteksi Tumor Otak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Teks (SMS Spam Detection)</dc:title>
  <dc:creator>sultan062007@gmail.com</dc:creator>
  <cp:lastModifiedBy>putri.manis456@gmail.com</cp:lastModifiedBy>
  <cp:revision>12</cp:revision>
  <dcterms:created xsi:type="dcterms:W3CDTF">2024-11-23T14:35:07Z</dcterms:created>
  <dcterms:modified xsi:type="dcterms:W3CDTF">2024-11-24T17:11:31Z</dcterms:modified>
</cp:coreProperties>
</file>