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95" r:id="rId7"/>
    <p:sldId id="260" r:id="rId8"/>
    <p:sldId id="258" r:id="rId9"/>
    <p:sldId id="261" r:id="rId10"/>
    <p:sldId id="293" r:id="rId11"/>
    <p:sldId id="262" r:id="rId12"/>
    <p:sldId id="283" r:id="rId13"/>
    <p:sldId id="264" r:id="rId14"/>
    <p:sldId id="266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Penjualan Paket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Oleh:</a:t>
            </a:r>
          </a:p>
          <a:p>
            <a:pPr marL="0" indent="0">
              <a:buNone/>
            </a:pPr>
            <a:r>
              <a:rPr lang="id-ID" b="1" dirty="0" smtClean="0"/>
              <a:t>Jihan Raihanah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17" y="655259"/>
            <a:ext cx="1485173" cy="14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c. Tampil User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07675"/>
            <a:ext cx="8958882" cy="42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d. Tampil Pelanggan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80446"/>
            <a:ext cx="9048174" cy="42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e. Edit Pelanggan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080"/>
            <a:ext cx="9336066" cy="43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f. Tampil Produk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1494577"/>
            <a:ext cx="9730476" cy="45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g. Tambah Produk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80301"/>
            <a:ext cx="9473852" cy="44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g. Edit Produk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20410"/>
            <a:ext cx="9699321" cy="45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h. Penjualan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57989"/>
            <a:ext cx="9624164" cy="45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i. Transaksi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17017"/>
            <a:ext cx="9674268" cy="45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j. Cetak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42069"/>
            <a:ext cx="9649216" cy="45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k. Laporan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943"/>
            <a:ext cx="9736899" cy="4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58" y="1130121"/>
            <a:ext cx="7781544" cy="859055"/>
          </a:xfrm>
        </p:spPr>
        <p:txBody>
          <a:bodyPr>
            <a:normAutofit/>
          </a:bodyPr>
          <a:lstStyle/>
          <a:p>
            <a:r>
              <a:rPr lang="id-ID" sz="4000" dirty="0" smtClean="0"/>
              <a:t>1. Latar Belakang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858" y="2230621"/>
            <a:ext cx="6803136" cy="3564872"/>
          </a:xfrm>
        </p:spPr>
        <p:txBody>
          <a:bodyPr>
            <a:noAutofit/>
          </a:bodyPr>
          <a:lstStyle/>
          <a:p>
            <a:pPr indent="360045">
              <a:lnSpc>
                <a:spcPct val="100000"/>
              </a:lnSpc>
              <a:spcBef>
                <a:spcPts val="0"/>
              </a:spcBef>
            </a:pP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Selama ini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penjualan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id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beberapa konter di Aceh Tamiang </a:t>
            </a: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masih sering dilakukan secara offline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manual</a:t>
            </a: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Hal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tentunya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berpotensi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terjadinya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resiko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kesalahan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pendataan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lambat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Menanggapi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POS di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dirasa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>
              <a:lnSpc>
                <a:spcPct val="150000"/>
              </a:lnSpc>
              <a:spcBef>
                <a:spcPts val="0"/>
              </a:spcBef>
            </a:pPr>
            <a:endParaRPr lang="id-ID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>
              <a:lnSpc>
                <a:spcPct val="150000"/>
              </a:lnSpc>
              <a:spcBef>
                <a:spcPts val="0"/>
              </a:spcBef>
            </a:pPr>
            <a:r>
              <a:rPr lang="id-ID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Tujuan: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mempercepat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konsumen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pelanggan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Memudahkan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praktis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360045">
              <a:lnSpc>
                <a:spcPct val="150000"/>
              </a:lnSpc>
              <a:spcBef>
                <a:spcPts val="0"/>
              </a:spcBef>
            </a:pPr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2962558" y="1410844"/>
            <a:ext cx="3889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6000" b="1" spc="-70" dirty="0" smtClean="0">
                <a:solidFill>
                  <a:srgbClr val="FFFFFF"/>
                </a:solidFill>
                <a:latin typeface="Trebuchet MS"/>
                <a:ea typeface="+mj-ea"/>
                <a:cs typeface="+mj-cs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52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6" y="679745"/>
            <a:ext cx="7781544" cy="859055"/>
          </a:xfrm>
        </p:spPr>
        <p:txBody>
          <a:bodyPr>
            <a:normAutofit/>
          </a:bodyPr>
          <a:lstStyle/>
          <a:p>
            <a:r>
              <a:rPr lang="id-ID" sz="4000" dirty="0"/>
              <a:t>2</a:t>
            </a:r>
            <a:r>
              <a:rPr lang="id-ID" sz="4000" dirty="0" smtClean="0"/>
              <a:t>. Alur Pembuatan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92" r="6632"/>
          <a:stretch/>
        </p:blipFill>
        <p:spPr>
          <a:xfrm>
            <a:off x="586854" y="1994327"/>
            <a:ext cx="9335069" cy="45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32" y="344510"/>
            <a:ext cx="7781544" cy="859055"/>
          </a:xfrm>
        </p:spPr>
        <p:txBody>
          <a:bodyPr>
            <a:normAutofit/>
          </a:bodyPr>
          <a:lstStyle/>
          <a:p>
            <a:r>
              <a:rPr lang="id-ID" dirty="0"/>
              <a:t>3</a:t>
            </a:r>
            <a:r>
              <a:rPr lang="id-ID" dirty="0" smtClean="0"/>
              <a:t>. </a:t>
            </a:r>
            <a:r>
              <a:rPr lang="id-ID" sz="4400" dirty="0" smtClean="0"/>
              <a:t>Perancangan</a:t>
            </a:r>
            <a:r>
              <a:rPr lang="id-ID" dirty="0" smtClean="0"/>
              <a:t> -&gt; a. ERD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2" y="1322364"/>
            <a:ext cx="6183893" cy="5357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. </a:t>
            </a:r>
            <a:r>
              <a:rPr lang="id-ID" dirty="0" smtClean="0"/>
              <a:t>Perancangan -&gt; b. Normalisasi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8790"/>
          <a:stretch/>
        </p:blipFill>
        <p:spPr>
          <a:xfrm>
            <a:off x="2376106" y="1433458"/>
            <a:ext cx="4333333" cy="5246742"/>
          </a:xfrm>
          <a:prstGeom prst="rect">
            <a:avLst/>
          </a:prstGeom>
          <a:effectLst>
            <a:outerShdw blurRad="381000" dist="355600" dir="1440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. </a:t>
            </a:r>
            <a:r>
              <a:rPr lang="id-ID" dirty="0" smtClean="0"/>
              <a:t>Perancangan -&gt; c. ER-Table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11447"/>
          <a:stretch/>
        </p:blipFill>
        <p:spPr>
          <a:xfrm>
            <a:off x="557365" y="1908018"/>
            <a:ext cx="8185802" cy="40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. </a:t>
            </a:r>
            <a:r>
              <a:rPr lang="id-ID" dirty="0" smtClean="0"/>
              <a:t>Perancangan -&gt; d. Migration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00069"/>
            <a:ext cx="9686828" cy="48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a. Login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1827530"/>
            <a:ext cx="8766397" cy="41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</a:t>
            </a:r>
            <a:r>
              <a:rPr lang="id-ID" dirty="0" smtClean="0"/>
              <a:t>Tampilan -&gt; b. Dashboard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7230"/>
            <a:ext cx="9285962" cy="43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Aplikasi Penjualan Paket</vt:lpstr>
      <vt:lpstr>1. Latar Belakang</vt:lpstr>
      <vt:lpstr>2. Alur Pembuatan</vt:lpstr>
      <vt:lpstr>3. Perancangan -&gt; a. ERD</vt:lpstr>
      <vt:lpstr>3. Perancangan -&gt; b. Normalisasi</vt:lpstr>
      <vt:lpstr>3. Perancangan -&gt; c. ER-Table</vt:lpstr>
      <vt:lpstr>3. Perancangan -&gt; d. Migration</vt:lpstr>
      <vt:lpstr>4. Tampilan -&gt; a. Login </vt:lpstr>
      <vt:lpstr>4. Tampilan -&gt; b. Dashboard</vt:lpstr>
      <vt:lpstr>4. Tampilan -&gt; c. Tampil User</vt:lpstr>
      <vt:lpstr>4. Tampilan -&gt; d. Tampil Pelanggan</vt:lpstr>
      <vt:lpstr>4. Tampilan -&gt; e. Edit Pelanggan</vt:lpstr>
      <vt:lpstr>4. Tampilan -&gt; f. Tampil Produk</vt:lpstr>
      <vt:lpstr>4. Tampilan -&gt; g. Tambah Produk</vt:lpstr>
      <vt:lpstr>4. Tampilan -&gt; g. Edit Produk</vt:lpstr>
      <vt:lpstr>4. Tampilan -&gt; h. Penjualan</vt:lpstr>
      <vt:lpstr>4. Tampilan -&gt; i. Transaksi</vt:lpstr>
      <vt:lpstr>4. Tampilan -&gt; j. Cetak</vt:lpstr>
      <vt:lpstr>4. Tampilan -&gt; k. Laporan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2024-06-06T15:43:08Z</dcterms:created>
  <dcterms:modified xsi:type="dcterms:W3CDTF">2024-06-07T04:37:03Z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