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5100" i="1" dirty="0" smtClean="0"/>
              <a:t> How </a:t>
            </a:r>
            <a:r>
              <a:rPr lang="en-US" sz="5100" i="1" dirty="0" smtClean="0"/>
              <a:t>does the web work?</a:t>
            </a:r>
            <a:r>
              <a:rPr lang="en-US" sz="3300" i="1" dirty="0" smtClean="0"/>
              <a:t/>
            </a:r>
            <a:br>
              <a:rPr lang="en-US" sz="3300" i="1" dirty="0" smtClean="0"/>
            </a:br>
            <a:r>
              <a:rPr lang="en-US" sz="3600" dirty="0" smtClean="0"/>
              <a:t>Your personal computer − This is the PC at which you sit to see the web.</a:t>
            </a:r>
          </a:p>
          <a:p>
            <a:pPr>
              <a:lnSpc>
                <a:spcPct val="130000"/>
              </a:lnSpc>
              <a:buNone/>
            </a:pPr>
            <a:r>
              <a:rPr lang="en-US" sz="3600" dirty="0" smtClean="0"/>
              <a:t>    A Web browser − A software installed on your PC which helps you to browse the Web.</a:t>
            </a:r>
          </a:p>
          <a:p>
            <a:pPr>
              <a:lnSpc>
                <a:spcPct val="130000"/>
              </a:lnSpc>
              <a:buNone/>
            </a:pPr>
            <a:r>
              <a:rPr lang="en-US" sz="3600" dirty="0" smtClean="0"/>
              <a:t>    An internet connection − This is provided by an ISP and connects you to the internet to reach to any Website.</a:t>
            </a:r>
          </a:p>
          <a:p>
            <a:pPr>
              <a:lnSpc>
                <a:spcPct val="130000"/>
              </a:lnSpc>
              <a:buNone/>
            </a:pPr>
            <a:r>
              <a:rPr lang="en-US" sz="3600" dirty="0" smtClean="0"/>
              <a:t>   A Web server − This is the computer on which a website is hosted.</a:t>
            </a:r>
          </a:p>
          <a:p>
            <a:pPr>
              <a:lnSpc>
                <a:spcPct val="130000"/>
              </a:lnSpc>
              <a:buNone/>
            </a:pPr>
            <a:r>
              <a:rPr lang="en-US" sz="3600" dirty="0" smtClean="0"/>
              <a:t> Routers &amp; Switches − They are the combination of software and hardware who take your request and pass to appropriate Web server. </a:t>
            </a:r>
          </a:p>
          <a:p>
            <a:pPr>
              <a:lnSpc>
                <a:spcPct val="130000"/>
              </a:lnSpc>
              <a:buNone/>
            </a:pPr>
            <a:endParaRPr lang="en-US" sz="3600" dirty="0" smtClean="0"/>
          </a:p>
          <a:p>
            <a:pPr>
              <a:lnSpc>
                <a:spcPct val="130000"/>
              </a:lnSpc>
              <a:buNone/>
            </a:pPr>
            <a:r>
              <a:rPr lang="en-US" sz="3600" dirty="0" smtClean="0"/>
              <a:t> The Web is known as a client-server system. Your computer is the client and the remote computers that store electronic files are the servers.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4" name="Picture 3" descr="jj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28600"/>
            <a:ext cx="301942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i="1" dirty="0" smtClean="0"/>
              <a:t>What </a:t>
            </a:r>
            <a:r>
              <a:rPr lang="en-US" sz="2800" dirty="0" smtClean="0"/>
              <a:t>do you need</a:t>
            </a:r>
            <a:r>
              <a:rPr lang="en-US" sz="2800" i="1" dirty="0" smtClean="0"/>
              <a:t> to be a web developer</a:t>
            </a:r>
            <a:r>
              <a:rPr lang="en-US" sz="2800" i="1" dirty="0" smtClean="0"/>
              <a:t>?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  Understand</a:t>
            </a:r>
            <a:r>
              <a:rPr lang="en-US" sz="2000" b="1" dirty="0" smtClean="0"/>
              <a:t> </a:t>
            </a:r>
            <a:r>
              <a:rPr lang="en-US" sz="2000" dirty="0" smtClean="0"/>
              <a:t>what computer skills you need to become a web developer.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   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You </a:t>
            </a:r>
            <a:r>
              <a:rPr lang="en-US" sz="2000" dirty="0" smtClean="0"/>
              <a:t>need to know how the web works and how to program.</a:t>
            </a:r>
          </a:p>
          <a:p>
            <a:pPr>
              <a:lnSpc>
                <a:spcPct val="110000"/>
              </a:lnSpc>
              <a:buNone/>
            </a:pPr>
            <a:endParaRPr lang="en-US" sz="2000" dirty="0" smtClean="0"/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  There </a:t>
            </a:r>
            <a:r>
              <a:rPr lang="en-US" sz="2000" dirty="0" smtClean="0"/>
              <a:t>are many different programming languages that a good web developer should have knowledge of. ...</a:t>
            </a:r>
          </a:p>
          <a:p>
            <a:pPr>
              <a:lnSpc>
                <a:spcPct val="110000"/>
              </a:lnSpc>
              <a:buNone/>
            </a:pPr>
            <a:endParaRPr lang="en-US" sz="2000" dirty="0" smtClean="0"/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  New </a:t>
            </a:r>
            <a:r>
              <a:rPr lang="en-US" sz="2000" dirty="0" smtClean="0"/>
              <a:t>programming languages and interfaces are appearing everyday. ...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/>
              <a:t>You will need to know some basic aspects of design: color theory, grid blocking, fonts etc.</a:t>
            </a:r>
          </a:p>
          <a:p>
            <a:endParaRPr lang="en-US" dirty="0" smtClean="0"/>
          </a:p>
          <a:p>
            <a:endParaRPr lang="fr-FR" dirty="0"/>
          </a:p>
        </p:txBody>
      </p:sp>
      <p:pic>
        <p:nvPicPr>
          <p:cNvPr id="6" name="Picture 5" descr="télécharg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52400"/>
            <a:ext cx="28194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lvl="1"/>
            <a:r>
              <a:rPr lang="en-US" sz="4600" i="1" dirty="0" smtClean="0"/>
              <a:t>What is the role of a web </a:t>
            </a:r>
            <a:r>
              <a:rPr lang="en-US" sz="4600" i="1" dirty="0" smtClean="0"/>
              <a:t>developer</a:t>
            </a:r>
            <a:r>
              <a:rPr lang="en-US" sz="4600" i="1" dirty="0" smtClean="0"/>
              <a:t> 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Website </a:t>
            </a:r>
            <a:r>
              <a:rPr lang="en-US" sz="3200" dirty="0" smtClean="0"/>
              <a:t>and software application designing, building, or maintaining.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Using </a:t>
            </a:r>
            <a:r>
              <a:rPr lang="en-US" sz="3200" dirty="0" smtClean="0"/>
              <a:t>scripting or authoring languages, management tools, content creation tools, applications, and digital media.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Conferring </a:t>
            </a:r>
            <a:r>
              <a:rPr lang="en-US" sz="3200" dirty="0" smtClean="0"/>
              <a:t>with teams to resolve conflicts, prioritize needs, develop content criteria, or choose solutions.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Directing </a:t>
            </a:r>
            <a:r>
              <a:rPr lang="en-US" sz="3200" dirty="0" smtClean="0"/>
              <a:t>or performing Website updates.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  <p:pic>
        <p:nvPicPr>
          <p:cNvPr id="4" name="Picture 3" descr="télécharger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381000"/>
            <a:ext cx="2114550" cy="1714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</TotalTime>
  <Words>70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Equity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jotrex1</dc:creator>
  <cp:lastModifiedBy>jotrex1</cp:lastModifiedBy>
  <cp:revision>4</cp:revision>
  <dcterms:created xsi:type="dcterms:W3CDTF">2006-08-16T00:00:00Z</dcterms:created>
  <dcterms:modified xsi:type="dcterms:W3CDTF">2021-05-03T11:54:03Z</dcterms:modified>
</cp:coreProperties>
</file>