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7"/>
  </p:notesMasterIdLst>
  <p:sldIdLst>
    <p:sldId id="280" r:id="rId2"/>
    <p:sldId id="271" r:id="rId3"/>
    <p:sldId id="275" r:id="rId4"/>
    <p:sldId id="264" r:id="rId5"/>
    <p:sldId id="277" r:id="rId6"/>
  </p:sldIdLst>
  <p:sldSz cx="12192000" cy="6858000"/>
  <p:notesSz cx="6858000" cy="9144000"/>
  <p:embeddedFontLst>
    <p:embeddedFont>
      <p:font typeface="Abril Fatface" panose="02000503000000020003" pitchFamily="2" charset="0"/>
      <p:regular r:id="rId8"/>
    </p:embeddedFont>
    <p:embeddedFont>
      <p:font typeface="Anja Eliane" panose="02020500000000000000" pitchFamily="18" charset="0"/>
      <p:regular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MADE Tommy Soft" panose="02000503000000020004" pitchFamily="50" charset="0"/>
      <p:regular r:id="rId22"/>
      <p:bold r:id="rId23"/>
    </p:embeddedFont>
    <p:embeddedFont>
      <p:font typeface="MADE Tommy Soft Outline" panose="02000503000000020004" pitchFamily="50" charset="0"/>
      <p:regular r:id="rId24"/>
      <p:bold r:id="rId25"/>
    </p:embeddedFont>
    <p:embeddedFont>
      <p:font typeface="RelishPro 3" panose="02000603000000090003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2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8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cd4d260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cd4d260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5" name="Google Shape;395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6" name="Google Shape;396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8" name="Google Shape;398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>
            <a:spLocks noGrp="1"/>
          </p:cNvSpPr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body" idx="1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2;p22">
            <a:extLst>
              <a:ext uri="{FF2B5EF4-FFF2-40B4-BE49-F238E27FC236}">
                <a16:creationId xmlns:a16="http://schemas.microsoft.com/office/drawing/2014/main" id="{75CB5D78-5FE0-F314-188E-4D0326C911A3}"/>
              </a:ext>
            </a:extLst>
          </p:cNvPr>
          <p:cNvSpPr/>
          <p:nvPr/>
        </p:nvSpPr>
        <p:spPr>
          <a:xfrm>
            <a:off x="1336750" y="4329200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2"/>
          <p:cNvSpPr/>
          <p:nvPr/>
        </p:nvSpPr>
        <p:spPr>
          <a:xfrm>
            <a:off x="1336750" y="4323400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2"/>
          <p:cNvSpPr/>
          <p:nvPr/>
        </p:nvSpPr>
        <p:spPr>
          <a:xfrm>
            <a:off x="1407563" y="2194500"/>
            <a:ext cx="6355101" cy="6283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MADE Tommy Soft" panose="02000503000000020004" pitchFamily="50" charset="0"/>
              </a:rPr>
              <a:t>How does the web work 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MADE Tommy Soft" panose="02000503000000020004" pitchFamily="50" charset="0"/>
            </a:endParaRPr>
          </a:p>
        </p:txBody>
      </p:sp>
      <p:sp>
        <p:nvSpPr>
          <p:cNvPr id="6" name="Google Shape;742;p22">
            <a:extLst>
              <a:ext uri="{FF2B5EF4-FFF2-40B4-BE49-F238E27FC236}">
                <a16:creationId xmlns:a16="http://schemas.microsoft.com/office/drawing/2014/main" id="{EA34348B-7C9A-AD04-C082-918219F37918}"/>
              </a:ext>
            </a:extLst>
          </p:cNvPr>
          <p:cNvSpPr/>
          <p:nvPr/>
        </p:nvSpPr>
        <p:spPr>
          <a:xfrm>
            <a:off x="1407563" y="4335000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2"/>
          <p:cNvSpPr/>
          <p:nvPr/>
        </p:nvSpPr>
        <p:spPr>
          <a:xfrm>
            <a:off x="1407563" y="3138450"/>
            <a:ext cx="9474073" cy="6352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MADE Tommy Soft Outline" panose="02000503000000020004" pitchFamily="50" charset="0"/>
              </a:rPr>
              <a:t>And what do you need to be a web developer  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MADE Tommy Soft Outline" panose="02000503000000020004" pitchFamily="50" charset="0"/>
            </a:endParaRPr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1624450" y="4431750"/>
            <a:ext cx="4086300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ADE Tommy Soft" panose="02000503000000020004" pitchFamily="50" charset="0"/>
              </a:rPr>
              <a:t>R</a:t>
            </a:r>
            <a:r>
              <a:rPr lang="en" dirty="0">
                <a:latin typeface="MADE Tommy Soft" panose="02000503000000020004" pitchFamily="50" charset="0"/>
              </a:rPr>
              <a:t>easons why </a:t>
            </a:r>
            <a:r>
              <a:rPr lang="fr-FR" dirty="0">
                <a:latin typeface="MADE Tommy Soft" panose="02000503000000020004" pitchFamily="50" charset="0"/>
              </a:rPr>
              <a:t>I</a:t>
            </a:r>
            <a:r>
              <a:rPr lang="en" dirty="0">
                <a:latin typeface="MADE Tommy Soft" panose="02000503000000020004" pitchFamily="50" charset="0"/>
              </a:rPr>
              <a:t> choose to learn it.</a:t>
            </a:r>
            <a:endParaRPr dirty="0">
              <a:latin typeface="MADE Tommy Soft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7"/>
          <p:cNvSpPr/>
          <p:nvPr/>
        </p:nvSpPr>
        <p:spPr>
          <a:xfrm>
            <a:off x="1189201" y="3854025"/>
            <a:ext cx="26586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4766701" y="3854025"/>
            <a:ext cx="26586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8237551" y="3854025"/>
            <a:ext cx="26586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 txBox="1">
            <a:spLocks noGrp="1"/>
          </p:cNvSpPr>
          <p:nvPr>
            <p:ph type="subTitle" idx="1"/>
          </p:nvPr>
        </p:nvSpPr>
        <p:spPr>
          <a:xfrm>
            <a:off x="1490600" y="3868275"/>
            <a:ext cx="2066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898" name="Google Shape;898;p37"/>
          <p:cNvSpPr txBox="1">
            <a:spLocks noGrp="1"/>
          </p:cNvSpPr>
          <p:nvPr>
            <p:ph type="title"/>
          </p:nvPr>
        </p:nvSpPr>
        <p:spPr>
          <a:xfrm>
            <a:off x="1257650" y="17890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ja Eliane" panose="02020500000000000000" pitchFamily="18" charset="0"/>
              </a:rPr>
              <a:t>SIMPLY</a:t>
            </a:r>
            <a:r>
              <a:rPr lang="en" dirty="0"/>
              <a:t> </a:t>
            </a:r>
            <a:endParaRPr dirty="0"/>
          </a:p>
        </p:txBody>
      </p:sp>
      <p:sp>
        <p:nvSpPr>
          <p:cNvPr id="899" name="Google Shape;899;p37"/>
          <p:cNvSpPr txBox="1">
            <a:spLocks noGrp="1"/>
          </p:cNvSpPr>
          <p:nvPr>
            <p:ph type="subTitle" idx="2"/>
          </p:nvPr>
        </p:nvSpPr>
        <p:spPr>
          <a:xfrm>
            <a:off x="5098850" y="3868275"/>
            <a:ext cx="2025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Step 2</a:t>
            </a:r>
            <a:endParaRPr dirty="0"/>
          </a:p>
        </p:txBody>
      </p:sp>
      <p:sp>
        <p:nvSpPr>
          <p:cNvPr id="900" name="Google Shape;900;p37"/>
          <p:cNvSpPr txBox="1">
            <a:spLocks noGrp="1"/>
          </p:cNvSpPr>
          <p:nvPr>
            <p:ph type="subTitle" idx="3"/>
          </p:nvPr>
        </p:nvSpPr>
        <p:spPr>
          <a:xfrm>
            <a:off x="8675100" y="3868275"/>
            <a:ext cx="1783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Step 3</a:t>
            </a:r>
            <a:endParaRPr dirty="0"/>
          </a:p>
        </p:txBody>
      </p:sp>
      <p:sp>
        <p:nvSpPr>
          <p:cNvPr id="901" name="Google Shape;901;p37"/>
          <p:cNvSpPr txBox="1">
            <a:spLocks noGrp="1"/>
          </p:cNvSpPr>
          <p:nvPr>
            <p:ph type="body" idx="4"/>
          </p:nvPr>
        </p:nvSpPr>
        <p:spPr>
          <a:xfrm>
            <a:off x="1189051" y="45348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The client sends an HTTP request message via a browser  to the server, asking it to send a copy of the website</a:t>
            </a:r>
            <a:endParaRPr dirty="0"/>
          </a:p>
        </p:txBody>
      </p:sp>
      <p:sp>
        <p:nvSpPr>
          <p:cNvPr id="902" name="Google Shape;902;p37"/>
          <p:cNvSpPr txBox="1">
            <a:spLocks noGrp="1"/>
          </p:cNvSpPr>
          <p:nvPr>
            <p:ph type="body" idx="5"/>
          </p:nvPr>
        </p:nvSpPr>
        <p:spPr>
          <a:xfrm>
            <a:off x="4713301" y="45233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, The HTTP </a:t>
            </a: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/>
              <a:t>that</a:t>
            </a:r>
            <a:r>
              <a:rPr lang="fr-FR" dirty="0"/>
              <a:t> all parts of the web are </a:t>
            </a:r>
            <a:r>
              <a:rPr lang="fr-FR" dirty="0" err="1"/>
              <a:t>delivered</a:t>
            </a:r>
            <a:r>
              <a:rPr lang="fr-FR" dirty="0"/>
              <a:t> </a:t>
            </a:r>
          </a:p>
        </p:txBody>
      </p:sp>
      <p:sp>
        <p:nvSpPr>
          <p:cNvPr id="903" name="Google Shape;903;p37"/>
          <p:cNvSpPr txBox="1">
            <a:spLocks noGrp="1"/>
          </p:cNvSpPr>
          <p:nvPr>
            <p:ph type="body" idx="6"/>
          </p:nvPr>
        </p:nvSpPr>
        <p:spPr>
          <a:xfrm>
            <a:off x="8237550" y="45101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Finnaly , the web browser descides how to display those items to the clients which gives us the access to serf</a:t>
            </a:r>
            <a:endParaRPr dirty="0"/>
          </a:p>
        </p:txBody>
      </p:sp>
      <p:sp>
        <p:nvSpPr>
          <p:cNvPr id="904" name="Google Shape;904;p37"/>
          <p:cNvSpPr/>
          <p:nvPr/>
        </p:nvSpPr>
        <p:spPr>
          <a:xfrm>
            <a:off x="1189051" y="1394380"/>
            <a:ext cx="2512001" cy="243694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932151" y="1469939"/>
            <a:ext cx="2221199" cy="220834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8456325" y="1424433"/>
            <a:ext cx="2221051" cy="220834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1"/>
          <p:cNvSpPr txBox="1">
            <a:spLocks noGrp="1"/>
          </p:cNvSpPr>
          <p:nvPr>
            <p:ph type="title"/>
          </p:nvPr>
        </p:nvSpPr>
        <p:spPr>
          <a:xfrm>
            <a:off x="5749600" y="19649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With the help of HTML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70" name="Google Shape;1170;p41"/>
          <p:cNvSpPr txBox="1">
            <a:spLocks noGrp="1"/>
          </p:cNvSpPr>
          <p:nvPr>
            <p:ph type="body" idx="1"/>
          </p:nvPr>
        </p:nvSpPr>
        <p:spPr>
          <a:xfrm>
            <a:off x="5749700" y="3575225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b="0" i="0" dirty="0">
                <a:solidFill>
                  <a:schemeClr val="tx2">
                    <a:lumMod val="90000"/>
                  </a:schemeClr>
                </a:solidFill>
                <a:effectLst/>
                <a:latin typeface="RelishPro 3" panose="02000603000000090003" pitchFamily="2" charset="0"/>
              </a:rPr>
              <a:t>the browser knows how to display these correctly, whether you have a huge flat screen or a tiny screen on a handheld device or phone. The HTML language gives the browser hints on how to display things, and the browser decides the final layout itself.</a:t>
            </a:r>
            <a:endParaRPr dirty="0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1171" name="Google Shape;1171;p41"/>
          <p:cNvGrpSpPr/>
          <p:nvPr/>
        </p:nvGrpSpPr>
        <p:grpSpPr>
          <a:xfrm rot="5400000">
            <a:off x="513365" y="1375319"/>
            <a:ext cx="5778042" cy="3955122"/>
            <a:chOff x="2345366" y="140711"/>
            <a:chExt cx="6483441" cy="4437974"/>
          </a:xfrm>
        </p:grpSpPr>
        <p:sp>
          <p:nvSpPr>
            <p:cNvPr id="1172" name="Google Shape;1172;p41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3" name="Google Shape;1173;p41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1174" name="Google Shape;1174;p41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5" name="Google Shape;1175;p41"/>
              <p:cNvGrpSpPr/>
              <p:nvPr/>
            </p:nvGrpSpPr>
            <p:grpSpPr>
              <a:xfrm>
                <a:off x="9036093" y="3183174"/>
                <a:ext cx="492960" cy="492960"/>
                <a:chOff x="9132580" y="3159701"/>
                <a:chExt cx="371233" cy="371233"/>
              </a:xfrm>
            </p:grpSpPr>
            <p:sp>
              <p:nvSpPr>
                <p:cNvPr id="1176" name="Google Shape;1176;p41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41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41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9" name="Google Shape;1179;p41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1180" name="Google Shape;1180;p41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41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41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41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41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41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41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41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41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41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9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41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41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41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41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41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41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41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97" name="Google Shape;1197;p41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87549E-5C49-ADF3-70C4-8D2A8C3D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92" y="2203080"/>
            <a:ext cx="2451840" cy="245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0"/>
          <p:cNvSpPr txBox="1">
            <a:spLocks noGrp="1"/>
          </p:cNvSpPr>
          <p:nvPr>
            <p:ph type="title"/>
          </p:nvPr>
        </p:nvSpPr>
        <p:spPr>
          <a:xfrm>
            <a:off x="135424" y="289714"/>
            <a:ext cx="11523175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What do you need to be a web developer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30"/>
          <p:cNvSpPr txBox="1">
            <a:spLocks noGrp="1"/>
          </p:cNvSpPr>
          <p:nvPr>
            <p:ph type="body" idx="1"/>
          </p:nvPr>
        </p:nvSpPr>
        <p:spPr>
          <a:xfrm>
            <a:off x="266701" y="2819400"/>
            <a:ext cx="5970799" cy="23123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L</a:t>
            </a:r>
            <a:r>
              <a:rPr lang="en-US" sz="2400" b="1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earning the foundational skills and mastering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the 3 needed languages (HTML,CSS and Java Script) </a:t>
            </a:r>
            <a:r>
              <a:rPr lang="en-US" sz="2400" b="1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 become a Web Developer is all you need, becoming a good Web Developer can be more challenging ,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but with some self effort and a good guidance everything will be fine .</a:t>
            </a:r>
            <a:endParaRPr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E101A-EFC4-8EF6-4759-865FFE93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49" y="2571750"/>
            <a:ext cx="4457700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3"/>
          <p:cNvSpPr txBox="1">
            <a:spLocks noGrp="1"/>
          </p:cNvSpPr>
          <p:nvPr>
            <p:ph type="title"/>
          </p:nvPr>
        </p:nvSpPr>
        <p:spPr>
          <a:xfrm>
            <a:off x="859161" y="94077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</a:rPr>
              <a:t>Why did </a:t>
            </a:r>
            <a:r>
              <a:rPr lang="fr-FR" sz="4800" dirty="0">
                <a:solidFill>
                  <a:schemeClr val="dk1"/>
                </a:solidFill>
              </a:rPr>
              <a:t>I</a:t>
            </a:r>
            <a:r>
              <a:rPr lang="en" sz="4800" dirty="0">
                <a:solidFill>
                  <a:schemeClr val="dk1"/>
                </a:solidFill>
              </a:rPr>
              <a:t> choose to learn web development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1217" name="Google Shape;1217;p43"/>
          <p:cNvSpPr txBox="1">
            <a:spLocks noGrp="1"/>
          </p:cNvSpPr>
          <p:nvPr>
            <p:ph type="body" idx="1"/>
          </p:nvPr>
        </p:nvSpPr>
        <p:spPr>
          <a:xfrm>
            <a:off x="859161" y="26081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sz="2400" dirty="0">
                <a:solidFill>
                  <a:schemeClr val="dk1"/>
                </a:solidFill>
              </a:rPr>
              <a:t>Im a </a:t>
            </a:r>
            <a:r>
              <a:rPr lang="fr-FR" sz="2400" dirty="0" err="1">
                <a:solidFill>
                  <a:schemeClr val="dk1"/>
                </a:solidFill>
              </a:rPr>
              <a:t>huge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nerd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when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it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comes</a:t>
            </a:r>
            <a:r>
              <a:rPr lang="fr-FR" sz="2400" dirty="0">
                <a:solidFill>
                  <a:schemeClr val="dk1"/>
                </a:solidFill>
              </a:rPr>
              <a:t> to computers and </a:t>
            </a:r>
            <a:r>
              <a:rPr lang="fr-FR" sz="2400" dirty="0" err="1">
                <a:solidFill>
                  <a:schemeClr val="dk1"/>
                </a:solidFill>
              </a:rPr>
              <a:t>everything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related</a:t>
            </a:r>
            <a:r>
              <a:rPr lang="fr-FR" sz="2400" dirty="0">
                <a:solidFill>
                  <a:schemeClr val="dk1"/>
                </a:solidFill>
              </a:rPr>
              <a:t> to </a:t>
            </a:r>
            <a:r>
              <a:rPr lang="fr-FR" sz="2400" dirty="0" err="1">
                <a:solidFill>
                  <a:schemeClr val="dk1"/>
                </a:solidFill>
              </a:rPr>
              <a:t>it</a:t>
            </a:r>
            <a:r>
              <a:rPr lang="fr-FR" sz="2400" dirty="0">
                <a:solidFill>
                  <a:schemeClr val="dk1"/>
                </a:solidFill>
              </a:rPr>
              <a:t> , i </a:t>
            </a:r>
            <a:r>
              <a:rPr lang="fr-FR" sz="2400" dirty="0" err="1">
                <a:solidFill>
                  <a:schemeClr val="dk1"/>
                </a:solidFill>
              </a:rPr>
              <a:t>tried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everything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such</a:t>
            </a:r>
            <a:r>
              <a:rPr lang="fr-FR" sz="2400" dirty="0">
                <a:solidFill>
                  <a:schemeClr val="dk1"/>
                </a:solidFill>
              </a:rPr>
              <a:t> as Graphic design, UX/UI etc…but i </a:t>
            </a:r>
            <a:r>
              <a:rPr lang="fr-FR" sz="2400" dirty="0" err="1">
                <a:solidFill>
                  <a:schemeClr val="dk1"/>
                </a:solidFill>
              </a:rPr>
              <a:t>wanted</a:t>
            </a:r>
            <a:r>
              <a:rPr lang="fr-FR" sz="2400" dirty="0">
                <a:solidFill>
                  <a:schemeClr val="dk1"/>
                </a:solidFill>
              </a:rPr>
              <a:t> to </a:t>
            </a:r>
            <a:r>
              <a:rPr lang="fr-FR" sz="2400" dirty="0" err="1">
                <a:solidFill>
                  <a:schemeClr val="dk1"/>
                </a:solidFill>
              </a:rPr>
              <a:t>try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something</a:t>
            </a:r>
            <a:r>
              <a:rPr lang="fr-FR" sz="2400" dirty="0">
                <a:solidFill>
                  <a:schemeClr val="dk1"/>
                </a:solidFill>
              </a:rPr>
              <a:t> new , </a:t>
            </a:r>
            <a:r>
              <a:rPr lang="fr-FR" sz="2400" dirty="0" err="1">
                <a:solidFill>
                  <a:schemeClr val="dk1"/>
                </a:solidFill>
              </a:rPr>
              <a:t>something</a:t>
            </a:r>
            <a:r>
              <a:rPr lang="fr-FR" sz="2400" dirty="0">
                <a:solidFill>
                  <a:schemeClr val="dk1"/>
                </a:solidFill>
              </a:rPr>
              <a:t> more </a:t>
            </a:r>
            <a:r>
              <a:rPr lang="fr-FR" sz="2400" dirty="0" err="1">
                <a:solidFill>
                  <a:schemeClr val="dk1"/>
                </a:solidFill>
              </a:rPr>
              <a:t>challenging</a:t>
            </a:r>
            <a:r>
              <a:rPr lang="fr-FR" sz="2400" dirty="0">
                <a:solidFill>
                  <a:schemeClr val="dk1"/>
                </a:solidFill>
              </a:rPr>
              <a:t> and </a:t>
            </a:r>
            <a:r>
              <a:rPr lang="fr-FR" sz="2400" dirty="0" err="1">
                <a:solidFill>
                  <a:schemeClr val="dk1"/>
                </a:solidFill>
              </a:rPr>
              <a:t>why</a:t>
            </a:r>
            <a:r>
              <a:rPr lang="fr-FR" sz="2400" dirty="0">
                <a:solidFill>
                  <a:schemeClr val="dk1"/>
                </a:solidFill>
              </a:rPr>
              <a:t> not </a:t>
            </a:r>
            <a:r>
              <a:rPr lang="fr-FR" sz="2400" dirty="0" err="1">
                <a:solidFill>
                  <a:schemeClr val="dk1"/>
                </a:solidFill>
              </a:rPr>
              <a:t>making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dk1"/>
                </a:solidFill>
              </a:rPr>
              <a:t>it</a:t>
            </a:r>
            <a:r>
              <a:rPr lang="fr-FR" sz="2400" dirty="0">
                <a:solidFill>
                  <a:schemeClr val="dk1"/>
                </a:solidFill>
              </a:rPr>
              <a:t> a source of </a:t>
            </a:r>
            <a:r>
              <a:rPr lang="fr-FR" sz="2400" dirty="0" err="1">
                <a:solidFill>
                  <a:schemeClr val="dk1"/>
                </a:solidFill>
              </a:rPr>
              <a:t>income</a:t>
            </a:r>
            <a:r>
              <a:rPr lang="fr-FR" sz="2400" dirty="0">
                <a:solidFill>
                  <a:schemeClr val="dk1"/>
                </a:solidFill>
              </a:rPr>
              <a:t> in the future .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266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Calibri</vt:lpstr>
      <vt:lpstr>Arial</vt:lpstr>
      <vt:lpstr>Aldrich</vt:lpstr>
      <vt:lpstr>MADE Tommy Soft Outline</vt:lpstr>
      <vt:lpstr>Barlow Condensed</vt:lpstr>
      <vt:lpstr>Inter</vt:lpstr>
      <vt:lpstr>Arial</vt:lpstr>
      <vt:lpstr>MADE Tommy Soft</vt:lpstr>
      <vt:lpstr>RelishPro 3</vt:lpstr>
      <vt:lpstr>DM Sans</vt:lpstr>
      <vt:lpstr>Anja Eliane</vt:lpstr>
      <vt:lpstr>Abril Fatface</vt:lpstr>
      <vt:lpstr>SlidesMania · Modern Dark </vt:lpstr>
      <vt:lpstr>PowerPoint Presentation</vt:lpstr>
      <vt:lpstr>SIMPLY </vt:lpstr>
      <vt:lpstr>With the help of HTML </vt:lpstr>
      <vt:lpstr>What do you need to be a web developer ? </vt:lpstr>
      <vt:lpstr>Why did I choose to learn 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 PC</dc:creator>
  <cp:lastModifiedBy>Mega PC</cp:lastModifiedBy>
  <cp:revision>1</cp:revision>
  <dcterms:modified xsi:type="dcterms:W3CDTF">2022-08-02T11:24:38Z</dcterms:modified>
</cp:coreProperties>
</file>