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0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3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6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6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2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3688B6-AC61-4429-8ACF-B01704A83CB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69E0B7-117E-4D18-B232-80FF95D0C6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61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강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명령어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이지희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8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다이렉션</a:t>
            </a:r>
            <a:r>
              <a:rPr lang="ko-KR" altLang="en-US" dirty="0" smtClean="0"/>
              <a:t>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</a:t>
            </a:r>
            <a:r>
              <a:rPr lang="en-US" altLang="ko-KR" sz="4000" dirty="0" err="1" smtClean="0"/>
              <a:t>ifconfig</a:t>
            </a:r>
            <a:r>
              <a:rPr lang="en-US" altLang="ko-KR" sz="4000" dirty="0" smtClean="0"/>
              <a:t> –a &gt;&gt; </a:t>
            </a:r>
            <a:r>
              <a:rPr lang="en-US" altLang="ko-KR" sz="4000" dirty="0" err="1" smtClean="0"/>
              <a:t>myfile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6018"/>
            <a:ext cx="6296025" cy="39814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904483" y="1996018"/>
            <a:ext cx="3762585" cy="2337859"/>
            <a:chOff x="8079272" y="3944408"/>
            <a:chExt cx="4199466" cy="324624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8079272" y="4227314"/>
              <a:ext cx="4199466" cy="2963336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-</a:t>
              </a:r>
              <a:r>
                <a:rPr lang="en-US" altLang="ko-KR" dirty="0" err="1"/>
                <a:t>ifconfig</a:t>
              </a:r>
              <a:r>
                <a:rPr lang="en-US" altLang="ko-KR" dirty="0"/>
                <a:t> –a &gt;&gt; </a:t>
              </a:r>
              <a:r>
                <a:rPr lang="en-US" altLang="ko-KR" dirty="0" err="1"/>
                <a:t>myfile</a:t>
              </a:r>
              <a:r>
                <a:rPr lang="ko-KR" altLang="en-US" dirty="0"/>
                <a:t>을 하면 </a:t>
              </a:r>
              <a:r>
                <a:rPr lang="en-US" altLang="ko-KR" dirty="0" err="1"/>
                <a:t>ifconfig</a:t>
              </a:r>
              <a:r>
                <a:rPr lang="en-US" altLang="ko-KR" dirty="0"/>
                <a:t> </a:t>
              </a:r>
              <a:r>
                <a:rPr lang="ko-KR" altLang="en-US" dirty="0"/>
                <a:t>내용이 기존 파일 </a:t>
              </a:r>
              <a:r>
                <a:rPr lang="en-US" altLang="ko-KR" dirty="0" err="1"/>
                <a:t>myfile</a:t>
              </a:r>
              <a:r>
                <a:rPr lang="ko-KR" altLang="en-US" dirty="0"/>
                <a:t> 안에 이어서 들어감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en-US" altLang="ko-KR" dirty="0"/>
                <a:t>-cat </a:t>
              </a:r>
              <a:r>
                <a:rPr lang="en-US" altLang="ko-KR" dirty="0" err="1"/>
                <a:t>filenam</a:t>
              </a:r>
              <a:r>
                <a:rPr lang="ko-KR" altLang="en-US" dirty="0"/>
                <a:t>으로 내용 </a:t>
              </a:r>
              <a:r>
                <a:rPr lang="ko-KR" altLang="en-US" dirty="0" err="1"/>
                <a:t>확인한것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7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다이렉션</a:t>
            </a:r>
            <a:r>
              <a:rPr lang="ko-KR" altLang="en-US" dirty="0" smtClean="0"/>
              <a:t>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</a:t>
            </a:r>
            <a:r>
              <a:rPr lang="en-US" altLang="ko-KR" sz="4000" dirty="0" err="1" smtClean="0"/>
              <a:t>ifconfig</a:t>
            </a:r>
            <a:r>
              <a:rPr lang="en-US" altLang="ko-KR" sz="4000" dirty="0" smtClean="0"/>
              <a:t> –a &gt; </a:t>
            </a:r>
            <a:r>
              <a:rPr lang="en-US" altLang="ko-KR" sz="4000" dirty="0" err="1" smtClean="0"/>
              <a:t>myfile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3833"/>
            <a:ext cx="6296025" cy="39814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955282" y="2064810"/>
            <a:ext cx="3762585" cy="2337859"/>
            <a:chOff x="8079272" y="3944408"/>
            <a:chExt cx="4199466" cy="324624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079272" y="4227314"/>
              <a:ext cx="4199466" cy="2963336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-</a:t>
              </a:r>
              <a:r>
                <a:rPr lang="ko-KR" altLang="en-US" dirty="0"/>
                <a:t>기존에 </a:t>
              </a:r>
              <a:r>
                <a:rPr lang="en-US" altLang="ko-KR" dirty="0" err="1"/>
                <a:t>myfile</a:t>
              </a:r>
              <a:r>
                <a:rPr lang="ko-KR" altLang="en-US" dirty="0"/>
                <a:t>이 있더라도 지워지고 새로운 파일 </a:t>
              </a:r>
              <a:r>
                <a:rPr lang="en-US" altLang="ko-KR" dirty="0" err="1"/>
                <a:t>myfile</a:t>
              </a:r>
              <a:r>
                <a:rPr lang="ko-KR" altLang="en-US" dirty="0"/>
                <a:t>이 다시 생성되면서 내용이 다시 써짐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0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다이렉션</a:t>
            </a:r>
            <a:r>
              <a:rPr lang="ko-KR" altLang="en-US" dirty="0" smtClean="0"/>
              <a:t>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-sort &lt; </a:t>
            </a:r>
            <a:r>
              <a:rPr lang="en-US" altLang="ko-KR" sz="4000" dirty="0" err="1" smtClean="0"/>
              <a:t>myfile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534"/>
            <a:ext cx="6296025" cy="39814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802880" y="2218266"/>
            <a:ext cx="3589866" cy="1769533"/>
            <a:chOff x="6956214" y="2624800"/>
            <a:chExt cx="4199466" cy="144541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6956214" y="2895598"/>
              <a:ext cx="4199466" cy="1174612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- </a:t>
              </a:r>
              <a:r>
                <a:rPr lang="en-US" altLang="ko-KR" dirty="0" err="1"/>
                <a:t>myfile</a:t>
              </a:r>
              <a:r>
                <a:rPr lang="ko-KR" altLang="en-US" dirty="0"/>
                <a:t>의 정보를 반대로 가져와서 정렬해서 출력해줌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956214" y="2624800"/>
              <a:ext cx="1256453" cy="39367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9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파이프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-cat /</a:t>
            </a:r>
            <a:r>
              <a:rPr lang="en-US" altLang="ko-KR" sz="4000" dirty="0" err="1" smtClean="0"/>
              <a:t>etc</a:t>
            </a:r>
            <a:r>
              <a:rPr lang="en-US" altLang="ko-KR" sz="4000" dirty="0" smtClean="0"/>
              <a:t>/services |grep </a:t>
            </a:r>
            <a:r>
              <a:rPr lang="en-US" altLang="ko-KR" sz="4000" dirty="0" err="1" smtClean="0"/>
              <a:t>ssh</a:t>
            </a:r>
            <a:r>
              <a:rPr lang="en-US" altLang="ko-KR" sz="4000" dirty="0" smtClean="0"/>
              <a:t> &gt; </a:t>
            </a:r>
            <a:r>
              <a:rPr lang="en-US" altLang="ko-KR" sz="4000" dirty="0" err="1" smtClean="0"/>
              <a:t>a.out</a:t>
            </a:r>
            <a:r>
              <a:rPr lang="en-US" altLang="ko-KR" sz="4000" dirty="0" smtClean="0"/>
              <a:t>; cat </a:t>
            </a:r>
            <a:r>
              <a:rPr lang="en-US" altLang="ko-KR" sz="4000" dirty="0" err="1" smtClean="0"/>
              <a:t>a.out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0942"/>
            <a:ext cx="6296025" cy="39814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769016" y="2030942"/>
            <a:ext cx="3762585" cy="2337859"/>
            <a:chOff x="8079272" y="3944408"/>
            <a:chExt cx="4199466" cy="324624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8079272" y="4227314"/>
              <a:ext cx="4199466" cy="2963336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altLang="ko-KR" dirty="0" err="1"/>
                <a:t>etc</a:t>
              </a:r>
              <a:r>
                <a:rPr lang="en-US" altLang="ko-KR" dirty="0"/>
                <a:t>/services </a:t>
              </a:r>
              <a:r>
                <a:rPr lang="ko-KR" altLang="en-US" dirty="0"/>
                <a:t>명령어를 실행해서 나온 결과 값에서 </a:t>
              </a:r>
              <a:r>
                <a:rPr lang="en-US" altLang="ko-KR" dirty="0" err="1"/>
                <a:t>ssh</a:t>
              </a:r>
              <a:r>
                <a:rPr lang="ko-KR" altLang="en-US" dirty="0"/>
                <a:t>를 찾은 후 </a:t>
              </a:r>
              <a:r>
                <a:rPr lang="en-US" altLang="ko-KR" dirty="0" err="1"/>
                <a:t>a.out</a:t>
              </a:r>
              <a:r>
                <a:rPr lang="ko-KR" altLang="en-US" dirty="0"/>
                <a:t>이라는 파일을 생성해서 </a:t>
              </a:r>
              <a:r>
                <a:rPr lang="en-US" altLang="ko-KR" dirty="0" err="1"/>
                <a:t>ssh</a:t>
              </a:r>
              <a:r>
                <a:rPr lang="ko-KR" altLang="en-US" dirty="0"/>
                <a:t>가 들어간 줄을 </a:t>
              </a:r>
              <a:r>
                <a:rPr lang="en-US" altLang="ko-KR" dirty="0" err="1"/>
                <a:t>a.out</a:t>
              </a:r>
              <a:r>
                <a:rPr lang="ko-KR" altLang="en-US" dirty="0"/>
                <a:t>에 저장</a:t>
              </a:r>
              <a:r>
                <a:rPr lang="en-US" altLang="ko-KR" dirty="0"/>
                <a:t>.</a:t>
              </a:r>
            </a:p>
            <a:p>
              <a:pPr>
                <a:buFontTx/>
                <a:buChar char="-"/>
              </a:pPr>
              <a:r>
                <a:rPr lang="en-US" altLang="ko-KR" dirty="0"/>
                <a:t>- cat </a:t>
              </a:r>
              <a:r>
                <a:rPr lang="en-US" altLang="ko-KR" dirty="0" err="1"/>
                <a:t>a.out</a:t>
              </a:r>
              <a:r>
                <a:rPr lang="ko-KR" altLang="en-US" dirty="0"/>
                <a:t>을 통해서 들어간 내용을 확인할 수 있음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0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파이프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</a:t>
            </a:r>
            <a:r>
              <a:rPr lang="en-US" altLang="ko-KR" sz="4000" dirty="0" err="1" smtClean="0"/>
              <a:t>ps|sort</a:t>
            </a:r>
            <a:r>
              <a:rPr lang="en-US" altLang="ko-KR" sz="4000" dirty="0" smtClean="0"/>
              <a:t> &gt; </a:t>
            </a:r>
            <a:r>
              <a:rPr lang="en-US" altLang="ko-KR" sz="4000" dirty="0" err="1" smtClean="0"/>
              <a:t>ps.sort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7075"/>
            <a:ext cx="6296025" cy="3981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2494" y="3845179"/>
            <a:ext cx="1896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sort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ps.sort</a:t>
            </a:r>
            <a:r>
              <a:rPr lang="ko-KR" altLang="en-US" dirty="0" smtClean="0"/>
              <a:t>에 기록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944533"/>
            <a:ext cx="1896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ps.sort</a:t>
            </a:r>
            <a:r>
              <a:rPr lang="ko-KR" altLang="en-US" dirty="0" smtClean="0"/>
              <a:t>로 내용을 보여줌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802880" y="2167466"/>
            <a:ext cx="3589866" cy="1820333"/>
            <a:chOff x="6956214" y="2583305"/>
            <a:chExt cx="4199466" cy="148690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956214" y="2895598"/>
              <a:ext cx="4199466" cy="1174612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-</a:t>
              </a:r>
            </a:p>
            <a:p>
              <a:r>
                <a:rPr lang="en-US" altLang="ko-KR" dirty="0"/>
                <a:t>-</a:t>
              </a:r>
              <a:r>
                <a:rPr lang="en-US" altLang="ko-KR" dirty="0" err="1" smtClean="0"/>
                <a:t>ps|sort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&gt; </a:t>
              </a:r>
              <a:r>
                <a:rPr lang="en-US" altLang="ko-KR" dirty="0" err="1"/>
                <a:t>ps.sort</a:t>
              </a:r>
              <a:endParaRPr lang="en-US" altLang="ko-KR" dirty="0"/>
            </a:p>
            <a:p>
              <a:r>
                <a:rPr lang="en-US" altLang="ko-KR" dirty="0"/>
                <a:t>-</a:t>
              </a:r>
              <a:r>
                <a:rPr lang="en-US" altLang="ko-KR" dirty="0" err="1"/>
                <a:t>ps</a:t>
              </a:r>
              <a:r>
                <a:rPr lang="ko-KR" altLang="en-US" dirty="0"/>
                <a:t>로 보이는 프로세스를 첫 필드 순으로 정렬하여 </a:t>
              </a:r>
              <a:r>
                <a:rPr lang="en-US" altLang="ko-KR" dirty="0" err="1"/>
                <a:t>ps.sort</a:t>
              </a:r>
              <a:r>
                <a:rPr lang="en-US" altLang="ko-KR" dirty="0"/>
                <a:t> </a:t>
              </a:r>
              <a:r>
                <a:rPr lang="ko-KR" altLang="en-US" dirty="0"/>
                <a:t>파일에 기록</a:t>
              </a:r>
              <a:r>
                <a:rPr lang="en-US" altLang="ko-KR" dirty="0"/>
                <a:t>.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956214" y="2583305"/>
              <a:ext cx="1256453" cy="43517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4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파이프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</a:t>
            </a:r>
            <a:r>
              <a:rPr lang="en-US" altLang="ko-KR" sz="4000" dirty="0" err="1">
                <a:solidFill>
                  <a:srgbClr val="000000"/>
                </a:solidFill>
                <a:latin typeface="맑은 고딕" pitchFamily="50" charset="-127"/>
              </a:rPr>
              <a:t>ps</a:t>
            </a:r>
            <a:r>
              <a:rPr lang="en-US" altLang="ko-KR" sz="4000" dirty="0">
                <a:solidFill>
                  <a:srgbClr val="000000"/>
                </a:solidFill>
                <a:latin typeface="맑은 고딕" pitchFamily="50" charset="-127"/>
              </a:rPr>
              <a:t> -aux | sort | more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64809"/>
            <a:ext cx="6296025" cy="398145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955282" y="2064810"/>
            <a:ext cx="3762585" cy="2337859"/>
            <a:chOff x="8079272" y="3944408"/>
            <a:chExt cx="4199466" cy="324624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079272" y="4227314"/>
              <a:ext cx="4199466" cy="2963336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atin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ko-KR" dirty="0"/>
                <a:t>-</a:t>
              </a:r>
              <a:r>
                <a:rPr lang="en-US" altLang="ko-KR" dirty="0" err="1">
                  <a:solidFill>
                    <a:srgbClr val="000000"/>
                  </a:solidFill>
                  <a:latin typeface="맑은 고딕" pitchFamily="50" charset="-127"/>
                </a:rPr>
                <a:t>ps</a:t>
              </a:r>
              <a:r>
                <a:rPr lang="en-US" altLang="ko-KR" dirty="0">
                  <a:solidFill>
                    <a:srgbClr val="000000"/>
                  </a:solidFill>
                  <a:latin typeface="맑은 고딕" pitchFamily="50" charset="-127"/>
                </a:rPr>
                <a:t> -aux | sort | more</a:t>
              </a:r>
            </a:p>
            <a:p>
              <a:pPr latinLnBrk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맑은 고딕" pitchFamily="50" charset="-127"/>
                </a:rPr>
                <a:t>-</a:t>
              </a:r>
              <a:r>
                <a:rPr lang="en-US" altLang="ko-KR" dirty="0" err="1">
                  <a:solidFill>
                    <a:srgbClr val="000000"/>
                  </a:solidFill>
                  <a:latin typeface="맑은 고딕" pitchFamily="50" charset="-127"/>
                </a:rPr>
                <a:t>ps</a:t>
              </a:r>
              <a:r>
                <a:rPr lang="en-US" altLang="ko-KR" dirty="0">
                  <a:solidFill>
                    <a:srgbClr val="000000"/>
                  </a:solidFill>
                  <a:latin typeface="맑은 고딕" pitchFamily="50" charset="-127"/>
                </a:rPr>
                <a:t> –aux</a:t>
              </a:r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</a:rPr>
                <a:t>로 보이는 프로세스를 이름순으로 정렬하여 모니터의 화면 만큼 출력 후 아무 키나 누르는 경우 계속 보여줌</a:t>
              </a:r>
              <a:r>
                <a:rPr lang="en-US" altLang="ko-KR" dirty="0">
                  <a:solidFill>
                    <a:srgbClr val="000000"/>
                  </a:solidFill>
                  <a:latin typeface="맑은 고딕" pitchFamily="50" charset="-127"/>
                </a:rPr>
                <a:t>.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/>
              <a:t>4</a:t>
            </a:r>
            <a:r>
              <a:rPr lang="en-US" altLang="ko-KR" dirty="0" smtClean="0"/>
              <a:t>)echo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itchFamily="50" charset="-127"/>
              </a:rPr>
              <a:t>echo $PATH</a:t>
            </a:r>
            <a:endParaRPr lang="en-US" altLang="ko-KR" sz="40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956214" y="2494162"/>
            <a:ext cx="4199466" cy="1441143"/>
            <a:chOff x="6956214" y="2494162"/>
            <a:chExt cx="4199466" cy="144114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956214" y="2895598"/>
              <a:ext cx="4199466" cy="1039707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echo $PATH</a:t>
              </a:r>
              <a:r>
                <a:rPr lang="ko-KR" altLang="en-US" dirty="0" smtClean="0"/>
                <a:t>로 현재 설정되어 있는 패스 </a:t>
              </a:r>
              <a:r>
                <a:rPr lang="ko-KR" altLang="en-US" dirty="0" err="1" smtClean="0"/>
                <a:t>디렉토리를</a:t>
              </a:r>
              <a:r>
                <a:rPr lang="ko-KR" altLang="en-US" dirty="0" smtClean="0"/>
                <a:t> 보여줌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956214" y="2494162"/>
              <a:ext cx="1256454" cy="56581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75" y="2494162"/>
            <a:ext cx="5472853" cy="34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/>
              <a:t>4</a:t>
            </a:r>
            <a:r>
              <a:rPr lang="en-US" altLang="ko-KR" dirty="0" smtClean="0"/>
              <a:t>)echo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itchFamily="50" charset="-127"/>
              </a:rPr>
              <a:t>echo “</a:t>
            </a:r>
            <a:r>
              <a:rPr lang="ko-KR" altLang="en-US" sz="4000" dirty="0" smtClean="0">
                <a:solidFill>
                  <a:srgbClr val="000000"/>
                </a:solidFill>
                <a:latin typeface="맑은 고딕" pitchFamily="50" charset="-127"/>
              </a:rPr>
              <a:t>문자열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itchFamily="50" charset="-127"/>
              </a:rPr>
              <a:t>”</a:t>
            </a:r>
            <a:endParaRPr lang="en-US" altLang="ko-KR" sz="40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42481" y="2500111"/>
            <a:ext cx="4199466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echo 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통해 원하는 문자열을 출력할 수 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변수를 설정하고 그 변수를 </a:t>
            </a:r>
            <a:r>
              <a:rPr lang="en-US" altLang="ko-KR" dirty="0" smtClean="0"/>
              <a:t>$</a:t>
            </a:r>
            <a:r>
              <a:rPr lang="ko-KR" altLang="en-US" dirty="0" smtClean="0"/>
              <a:t>변수 로도 출력할 수 있음</a:t>
            </a:r>
            <a:r>
              <a:rPr lang="en-US" altLang="ko-KR" dirty="0" smtClean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2481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3" y="2098675"/>
            <a:ext cx="5569479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/>
              <a:t>①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 pitchFamily="50" charset="-127"/>
              </a:rPr>
              <a:t>cat </a:t>
            </a:r>
            <a:r>
              <a:rPr lang="en-US" altLang="ko-KR" sz="3200" dirty="0" err="1">
                <a:solidFill>
                  <a:srgbClr val="000000"/>
                </a:solidFill>
                <a:latin typeface="맑은 고딕" pitchFamily="50" charset="-127"/>
              </a:rPr>
              <a:t>testfile|cut</a:t>
            </a:r>
            <a:r>
              <a:rPr lang="en-US" altLang="ko-KR" sz="3200" dirty="0">
                <a:solidFill>
                  <a:srgbClr val="000000"/>
                </a:solidFill>
                <a:latin typeface="맑은 고딕" pitchFamily="50" charset="-127"/>
              </a:rPr>
              <a:t> -</a:t>
            </a:r>
            <a:r>
              <a:rPr lang="en-US" altLang="ko-KR" sz="3200" dirty="0" smtClean="0">
                <a:solidFill>
                  <a:srgbClr val="000000"/>
                </a:solidFill>
                <a:latin typeface="맑은 고딕" pitchFamily="50" charset="-127"/>
              </a:rPr>
              <a:t>b3</a:t>
            </a:r>
            <a:endParaRPr lang="en-US" altLang="ko-KR" sz="32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42480" y="2500111"/>
            <a:ext cx="4341763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cat </a:t>
            </a:r>
            <a:r>
              <a:rPr lang="en-US" altLang="ko-KR" dirty="0" err="1" smtClean="0"/>
              <a:t>testfile|cut</a:t>
            </a:r>
            <a:r>
              <a:rPr lang="en-US" altLang="ko-KR" dirty="0" smtClean="0"/>
              <a:t> –b3</a:t>
            </a:r>
            <a:r>
              <a:rPr lang="ko-KR" altLang="en-US" dirty="0"/>
              <a:t> </a:t>
            </a:r>
            <a:r>
              <a:rPr lang="ko-KR" altLang="en-US" dirty="0" smtClean="0"/>
              <a:t>명령어를 입력하면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‘ ‘ </a:t>
            </a:r>
            <a:r>
              <a:rPr lang="ko-KR" altLang="en-US" dirty="0" smtClean="0"/>
              <a:t>포함하여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줄을 모두 출력해준다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2481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098675"/>
            <a:ext cx="5830462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/>
              <a:t>② cat </a:t>
            </a:r>
            <a:r>
              <a:rPr lang="en-US" altLang="ko-KR" sz="4000" dirty="0" err="1"/>
              <a:t>testfile|cut</a:t>
            </a:r>
            <a:r>
              <a:rPr lang="en-US" altLang="ko-KR" sz="4000" dirty="0"/>
              <a:t> -b5,6,7,8,9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142480" y="2500111"/>
            <a:ext cx="4341763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cat </a:t>
            </a:r>
            <a:r>
              <a:rPr lang="en-US" altLang="ko-KR" dirty="0" err="1"/>
              <a:t>testfile|cut</a:t>
            </a:r>
            <a:r>
              <a:rPr lang="en-US" altLang="ko-KR" dirty="0"/>
              <a:t> -b5,6,7,8,9</a:t>
            </a:r>
            <a:r>
              <a:rPr lang="ko-KR" altLang="en-US" dirty="0" smtClean="0"/>
              <a:t>명령어를 입력하면</a:t>
            </a:r>
            <a:r>
              <a:rPr lang="en-US" altLang="ko-KR" dirty="0"/>
              <a:t> </a:t>
            </a:r>
            <a:r>
              <a:rPr lang="en-US" altLang="ko-KR" dirty="0" smtClean="0"/>
              <a:t>‘ ‘ </a:t>
            </a:r>
            <a:r>
              <a:rPr lang="ko-KR" altLang="en-US" dirty="0" smtClean="0"/>
              <a:t>포함하여 </a:t>
            </a:r>
            <a:r>
              <a:rPr lang="en-US" altLang="ko-KR" dirty="0" smtClean="0"/>
              <a:t>5,6,7,8,9</a:t>
            </a:r>
            <a:r>
              <a:rPr lang="ko-KR" altLang="en-US" dirty="0" smtClean="0"/>
              <a:t>번째 줄을 모두 출력해준다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2481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1" y="2098675"/>
            <a:ext cx="605044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실행 실습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sz="2400" dirty="0" smtClean="0"/>
              <a:t>명령어를 묶어서 실행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8543"/>
            <a:ext cx="6296025" cy="39814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641771" y="2043944"/>
            <a:ext cx="3762585" cy="1220317"/>
            <a:chOff x="8079272" y="3944408"/>
            <a:chExt cx="4199466" cy="16944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079272" y="4227316"/>
              <a:ext cx="4199466" cy="1411567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;</a:t>
              </a:r>
              <a:r>
                <a:rPr lang="ko-KR" altLang="en-US" dirty="0"/>
                <a:t>로 구분하여 여러 명령어를 함께 </a:t>
              </a:r>
              <a:endParaRPr lang="en-US" altLang="ko-KR" dirty="0"/>
            </a:p>
            <a:p>
              <a:r>
                <a:rPr lang="ko-KR" altLang="en-US" dirty="0"/>
                <a:t>입력할 수 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1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/>
              <a:t>③ cat </a:t>
            </a:r>
            <a:r>
              <a:rPr lang="en-US" altLang="ko-KR" sz="4000" dirty="0" err="1"/>
              <a:t>testfile|cut</a:t>
            </a:r>
            <a:r>
              <a:rPr lang="en-US" altLang="ko-KR" sz="4000" dirty="0"/>
              <a:t> -b10-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142480" y="2500111"/>
            <a:ext cx="4341763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cat </a:t>
            </a:r>
            <a:r>
              <a:rPr lang="en-US" altLang="ko-KR" dirty="0" err="1"/>
              <a:t>testfile|cut</a:t>
            </a:r>
            <a:r>
              <a:rPr lang="en-US" altLang="ko-KR" dirty="0"/>
              <a:t> -</a:t>
            </a:r>
            <a:r>
              <a:rPr lang="en-US" altLang="ko-KR" dirty="0" smtClean="0"/>
              <a:t>b10- </a:t>
            </a:r>
            <a:r>
              <a:rPr lang="ko-KR" altLang="en-US" dirty="0" smtClean="0"/>
              <a:t>명령어를 입력하면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번째 줄부터 끝까지 출력해준다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2481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1579"/>
            <a:ext cx="5608320" cy="35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/>
              <a:t>④ cat </a:t>
            </a:r>
            <a:r>
              <a:rPr lang="en-US" altLang="ko-KR" sz="4000" dirty="0" err="1"/>
              <a:t>testfile|cut</a:t>
            </a:r>
            <a:r>
              <a:rPr lang="en-US" altLang="ko-KR" sz="4000" dirty="0"/>
              <a:t> -b5-10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277947" y="2664485"/>
            <a:ext cx="4341763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 </a:t>
            </a:r>
            <a:r>
              <a:rPr lang="en-US" altLang="ko-KR" dirty="0" err="1"/>
              <a:t>testfile|cut</a:t>
            </a:r>
            <a:r>
              <a:rPr lang="en-US" altLang="ko-KR" dirty="0"/>
              <a:t> -</a:t>
            </a:r>
            <a:r>
              <a:rPr lang="en-US" altLang="ko-KR" dirty="0" smtClean="0"/>
              <a:t>b5-10 </a:t>
            </a:r>
            <a:r>
              <a:rPr lang="ko-KR" altLang="en-US" dirty="0" smtClean="0"/>
              <a:t>명령을 통해 다섯 줄부터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줄까지 출력해줌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947" y="2211188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65" y="2098675"/>
            <a:ext cx="604361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</a:t>
            </a:r>
            <a:r>
              <a:rPr lang="en-US" altLang="ko-KR" sz="3200" dirty="0">
                <a:solidFill>
                  <a:srgbClr val="000000"/>
                </a:solidFill>
                <a:latin typeface="맑은 고딕" pitchFamily="50" charset="-127"/>
              </a:rPr>
              <a:t>⑤ cat </a:t>
            </a:r>
            <a:r>
              <a:rPr lang="en-US" altLang="ko-KR" sz="3200" dirty="0" err="1">
                <a:solidFill>
                  <a:srgbClr val="000000"/>
                </a:solidFill>
                <a:latin typeface="맑은 고딕" pitchFamily="50" charset="-127"/>
              </a:rPr>
              <a:t>testfile|cut</a:t>
            </a:r>
            <a:r>
              <a:rPr lang="en-US" altLang="ko-KR" sz="3200" dirty="0">
                <a:solidFill>
                  <a:srgbClr val="000000"/>
                </a:solidFill>
                <a:latin typeface="맑은 고딕" pitchFamily="50" charset="-127"/>
              </a:rPr>
              <a:t> -b-10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142480" y="2500111"/>
            <a:ext cx="4341763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cat </a:t>
            </a:r>
            <a:r>
              <a:rPr lang="en-US" altLang="ko-KR" dirty="0" err="1" smtClean="0"/>
              <a:t>testfile|cut</a:t>
            </a:r>
            <a:r>
              <a:rPr lang="en-US" altLang="ko-KR" dirty="0" smtClean="0"/>
              <a:t> –b-10</a:t>
            </a:r>
            <a:r>
              <a:rPr lang="ko-KR" altLang="en-US" dirty="0" smtClean="0"/>
              <a:t>명령어를 입력하면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‘ ‘ </a:t>
            </a:r>
            <a:r>
              <a:rPr lang="ko-KR" altLang="en-US" dirty="0" smtClean="0"/>
              <a:t>포함하여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줄까지 출력해준다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2481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8675"/>
            <a:ext cx="579458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/>
              <a:t>⑥ </a:t>
            </a:r>
            <a:r>
              <a:rPr lang="en-US" altLang="ko-KR" sz="4000" dirty="0" err="1"/>
              <a:t>ps</a:t>
            </a:r>
            <a:r>
              <a:rPr lang="en-US" altLang="ko-KR" sz="4000" dirty="0"/>
              <a:t> |cut -d ' ' -f3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142480" y="2500111"/>
            <a:ext cx="4341763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/>
              <a:t>ps</a:t>
            </a:r>
            <a:r>
              <a:rPr lang="en-US" altLang="ko-KR" dirty="0"/>
              <a:t> |cut -d ' ' -f3</a:t>
            </a:r>
            <a:r>
              <a:rPr lang="ko-KR" altLang="en-US" dirty="0" smtClean="0"/>
              <a:t>명령어를 입력하면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ps</a:t>
            </a:r>
            <a:r>
              <a:rPr lang="ko-KR" altLang="en-US" dirty="0" smtClean="0"/>
              <a:t>를 입력했을 때 나오는 값에서 </a:t>
            </a:r>
            <a:r>
              <a:rPr lang="en-US" altLang="ko-KR" dirty="0" smtClean="0"/>
              <a:t>‘ ’(</a:t>
            </a:r>
            <a:r>
              <a:rPr lang="ko-KR" altLang="en-US" dirty="0" smtClean="0"/>
              <a:t>빈칸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했을 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항목만 추출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2481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65" y="2098675"/>
            <a:ext cx="578961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>
                <a:solidFill>
                  <a:srgbClr val="000000"/>
                </a:solidFill>
                <a:latin typeface="맑은 고딕" pitchFamily="50" charset="-127"/>
              </a:rPr>
              <a:t>⑦</a:t>
            </a:r>
            <a:r>
              <a:rPr lang="en-US" altLang="ko-KR" sz="4000" dirty="0" smtClean="0"/>
              <a:t> </a:t>
            </a:r>
            <a:r>
              <a:rPr lang="en-US" altLang="ko-KR" sz="4000" dirty="0" err="1"/>
              <a:t>ps</a:t>
            </a:r>
            <a:r>
              <a:rPr lang="en-US" altLang="ko-KR" sz="4000" dirty="0"/>
              <a:t> |cut -d ' ' </a:t>
            </a:r>
            <a:r>
              <a:rPr lang="en-US" altLang="ko-KR" sz="4000" dirty="0" smtClean="0"/>
              <a:t>–f2</a:t>
            </a:r>
            <a:endParaRPr lang="en-US" altLang="ko-KR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42480" y="2500111"/>
            <a:ext cx="4341763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/>
              <a:t>ps</a:t>
            </a:r>
            <a:r>
              <a:rPr lang="en-US" altLang="ko-KR" dirty="0"/>
              <a:t> |cut -d ' ' </a:t>
            </a:r>
            <a:r>
              <a:rPr lang="en-US" altLang="ko-KR" dirty="0" smtClean="0"/>
              <a:t>–f2</a:t>
            </a:r>
            <a:r>
              <a:rPr lang="ko-KR" altLang="en-US" dirty="0" smtClean="0"/>
              <a:t>명령어를 입력하면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ps</a:t>
            </a:r>
            <a:r>
              <a:rPr lang="ko-KR" altLang="en-US" dirty="0" smtClean="0"/>
              <a:t>를 입력했을 때 나오는 값에서 </a:t>
            </a:r>
            <a:r>
              <a:rPr lang="en-US" altLang="ko-KR" dirty="0" smtClean="0"/>
              <a:t>‘ ’(</a:t>
            </a:r>
            <a:r>
              <a:rPr lang="ko-KR" altLang="en-US" dirty="0" smtClean="0"/>
              <a:t>빈칸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했을 때 </a:t>
            </a:r>
            <a:r>
              <a:rPr lang="en-US" altLang="ko-KR" dirty="0"/>
              <a:t>2</a:t>
            </a:r>
            <a:r>
              <a:rPr lang="ko-KR" altLang="en-US" dirty="0" smtClean="0"/>
              <a:t>번째 항목만 추출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2481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65" y="1980142"/>
            <a:ext cx="604361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>
                <a:solidFill>
                  <a:srgbClr val="000000"/>
                </a:solidFill>
                <a:latin typeface="맑은 고딕" pitchFamily="50" charset="-127"/>
              </a:rPr>
              <a:t>⑧ </a:t>
            </a:r>
            <a:r>
              <a:rPr lang="en-US" altLang="ko-KR" sz="4000" dirty="0" err="1">
                <a:solidFill>
                  <a:srgbClr val="000000"/>
                </a:solidFill>
                <a:latin typeface="맑은 고딕" pitchFamily="50" charset="-127"/>
              </a:rPr>
              <a:t>ps</a:t>
            </a:r>
            <a:r>
              <a:rPr lang="en-US" altLang="ko-KR" sz="4000" dirty="0">
                <a:solidFill>
                  <a:srgbClr val="000000"/>
                </a:solidFill>
                <a:latin typeface="맑은 고딕" pitchFamily="50" charset="-127"/>
              </a:rPr>
              <a:t> |cut -d ' ' -f4-8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142480" y="2500111"/>
            <a:ext cx="4341763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/>
              <a:t>ps</a:t>
            </a:r>
            <a:r>
              <a:rPr lang="en-US" altLang="ko-KR" dirty="0"/>
              <a:t> |cut -d ' ' </a:t>
            </a:r>
            <a:r>
              <a:rPr lang="en-US" altLang="ko-KR" dirty="0" smtClean="0"/>
              <a:t>–f2</a:t>
            </a:r>
            <a:r>
              <a:rPr lang="ko-KR" altLang="en-US" dirty="0" smtClean="0"/>
              <a:t>명령어를 입력하면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ps</a:t>
            </a:r>
            <a:r>
              <a:rPr lang="ko-KR" altLang="en-US" dirty="0" smtClean="0"/>
              <a:t>를 입력했을 때 나오는 값에서 </a:t>
            </a:r>
            <a:r>
              <a:rPr lang="en-US" altLang="ko-KR" dirty="0" smtClean="0"/>
              <a:t>‘ ’(</a:t>
            </a:r>
            <a:r>
              <a:rPr lang="ko-KR" altLang="en-US" dirty="0" smtClean="0"/>
              <a:t>빈칸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했을 때 </a:t>
            </a:r>
            <a:r>
              <a:rPr lang="en-US" altLang="ko-KR" dirty="0"/>
              <a:t>2</a:t>
            </a:r>
            <a:r>
              <a:rPr lang="ko-KR" altLang="en-US" dirty="0" smtClean="0"/>
              <a:t>번째 항목만 추출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142481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65" y="1980142"/>
            <a:ext cx="604361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dirty="0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>
                <a:solidFill>
                  <a:srgbClr val="000000"/>
                </a:solidFill>
                <a:latin typeface="맑은 고딕" pitchFamily="50" charset="-127"/>
              </a:rPr>
              <a:t>⑧ </a:t>
            </a:r>
            <a:r>
              <a:rPr lang="en-US" altLang="ko-KR" sz="4000" dirty="0" err="1">
                <a:solidFill>
                  <a:srgbClr val="000000"/>
                </a:solidFill>
                <a:latin typeface="맑은 고딕" pitchFamily="50" charset="-127"/>
              </a:rPr>
              <a:t>ps</a:t>
            </a:r>
            <a:r>
              <a:rPr lang="en-US" altLang="ko-KR" sz="4000" dirty="0">
                <a:solidFill>
                  <a:srgbClr val="000000"/>
                </a:solidFill>
                <a:latin typeface="맑은 고딕" pitchFamily="50" charset="-127"/>
              </a:rPr>
              <a:t> |cut -d ' ' -f4-8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311813" y="2500111"/>
            <a:ext cx="4490720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/>
              <a:t>ps</a:t>
            </a:r>
            <a:r>
              <a:rPr lang="en-US" altLang="ko-KR" dirty="0"/>
              <a:t> |cut -d </a:t>
            </a:r>
            <a:r>
              <a:rPr lang="en-US" altLang="ko-KR" dirty="0" smtClean="0"/>
              <a:t>‘  </a:t>
            </a:r>
            <a:r>
              <a:rPr lang="en-US" altLang="ko-KR" dirty="0"/>
              <a:t>' </a:t>
            </a:r>
            <a:r>
              <a:rPr lang="en-US" altLang="ko-KR" dirty="0" smtClean="0"/>
              <a:t>–f4-8</a:t>
            </a:r>
            <a:r>
              <a:rPr lang="ko-KR" altLang="en-US" dirty="0" smtClean="0"/>
              <a:t>명령어를 입력하면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ps</a:t>
            </a:r>
            <a:r>
              <a:rPr lang="ko-KR" altLang="en-US" dirty="0" smtClean="0"/>
              <a:t>를 입력했을 때 나오는 값에서 </a:t>
            </a:r>
            <a:r>
              <a:rPr lang="en-US" altLang="ko-KR" dirty="0" smtClean="0"/>
              <a:t>‘ ’(</a:t>
            </a:r>
            <a:r>
              <a:rPr lang="ko-KR" altLang="en-US" dirty="0" smtClean="0"/>
              <a:t>빈칸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했을 때 </a:t>
            </a:r>
            <a:r>
              <a:rPr lang="en-US" altLang="ko-KR" dirty="0" smtClean="0"/>
              <a:t>4-8</a:t>
            </a:r>
            <a:r>
              <a:rPr lang="ko-KR" altLang="en-US" dirty="0" smtClean="0"/>
              <a:t>번째 항목만 추출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11814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4" y="2098675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ko-KR" smtClean="0"/>
              <a:t>5)cut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>
                <a:solidFill>
                  <a:srgbClr val="000000"/>
                </a:solidFill>
                <a:latin typeface="맑은 고딕" pitchFamily="50" charset="-127"/>
              </a:rPr>
              <a:t>⑧ </a:t>
            </a:r>
            <a:r>
              <a:rPr lang="en-US" altLang="ko-KR" sz="4000" dirty="0" err="1">
                <a:solidFill>
                  <a:srgbClr val="000000"/>
                </a:solidFill>
                <a:latin typeface="맑은 고딕" pitchFamily="50" charset="-127"/>
              </a:rPr>
              <a:t>ps</a:t>
            </a:r>
            <a:r>
              <a:rPr lang="en-US" altLang="ko-KR" sz="4000" dirty="0">
                <a:solidFill>
                  <a:srgbClr val="000000"/>
                </a:solidFill>
                <a:latin typeface="맑은 고딕" pitchFamily="50" charset="-127"/>
              </a:rPr>
              <a:t> |cut -d ' ' -</a:t>
            </a:r>
            <a:r>
              <a:rPr lang="en-US" altLang="ko-KR" sz="4000" dirty="0" smtClean="0">
                <a:solidFill>
                  <a:srgbClr val="000000"/>
                </a:solidFill>
                <a:latin typeface="맑은 고딕" pitchFamily="50" charset="-127"/>
              </a:rPr>
              <a:t>f8</a:t>
            </a:r>
            <a:endParaRPr lang="en-US" altLang="ko-KR" sz="40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311813" y="2500111"/>
            <a:ext cx="4490720" cy="119135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/>
              <a:t>ps</a:t>
            </a:r>
            <a:r>
              <a:rPr lang="en-US" altLang="ko-KR" dirty="0"/>
              <a:t> |cut -d </a:t>
            </a:r>
            <a:r>
              <a:rPr lang="en-US" altLang="ko-KR" dirty="0" smtClean="0"/>
              <a:t>‘  </a:t>
            </a:r>
            <a:r>
              <a:rPr lang="en-US" altLang="ko-KR" dirty="0"/>
              <a:t>' </a:t>
            </a:r>
            <a:r>
              <a:rPr lang="en-US" altLang="ko-KR" dirty="0" smtClean="0"/>
              <a:t>–f8</a:t>
            </a:r>
            <a:r>
              <a:rPr lang="ko-KR" altLang="en-US" dirty="0" smtClean="0"/>
              <a:t>명령어를 입력하면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ps</a:t>
            </a:r>
            <a:r>
              <a:rPr lang="ko-KR" altLang="en-US" dirty="0" smtClean="0"/>
              <a:t>를 입력했을 때 나오는 값에서 </a:t>
            </a:r>
            <a:r>
              <a:rPr lang="en-US" altLang="ko-KR" dirty="0" smtClean="0"/>
              <a:t>‘ ’(</a:t>
            </a:r>
            <a:r>
              <a:rPr lang="ko-KR" altLang="en-US" dirty="0" smtClean="0"/>
              <a:t>빈칸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했을 때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번째 항목만 추출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11814" y="2098675"/>
            <a:ext cx="1256454" cy="56581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35" y="2098675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ko-KR" altLang="en-US" dirty="0" smtClean="0"/>
              <a:t>노트정리</a:t>
            </a:r>
            <a:endParaRPr lang="en-US" altLang="ko-KR" sz="40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3082" y="2468004"/>
            <a:ext cx="4292598" cy="35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ko-KR" altLang="en-US" dirty="0" smtClean="0"/>
              <a:t>노트정리</a:t>
            </a:r>
            <a:endParaRPr lang="en-US" altLang="ko-KR" sz="40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8" y="1931520"/>
            <a:ext cx="3418991" cy="45586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31" y="1931520"/>
            <a:ext cx="3434488" cy="45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실행 실습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sz="2400" dirty="0" err="1" smtClean="0"/>
              <a:t>쉘</a:t>
            </a:r>
            <a:r>
              <a:rPr lang="ko-KR" altLang="en-US" sz="2400" dirty="0" smtClean="0"/>
              <a:t> 스크립트 파일을 작성 후 실행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95" y="1874342"/>
            <a:ext cx="4470628" cy="28271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23" y="1874341"/>
            <a:ext cx="4470629" cy="282711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36923" y="5052906"/>
            <a:ext cx="9080901" cy="941494"/>
            <a:chOff x="8122381" y="4088219"/>
            <a:chExt cx="6250494" cy="173824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8122382" y="4854119"/>
              <a:ext cx="6250493" cy="972345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err="1"/>
                <a:t>쉘</a:t>
              </a:r>
              <a:r>
                <a:rPr lang="ko-KR" altLang="en-US" dirty="0"/>
                <a:t> 스크립트 파일을 </a:t>
              </a:r>
              <a:r>
                <a:rPr lang="en-US" altLang="ko-KR" dirty="0"/>
                <a:t>vi my.sh</a:t>
              </a:r>
              <a:r>
                <a:rPr lang="ko-KR" altLang="en-US" dirty="0"/>
                <a:t>로 열어 작성한 후 </a:t>
              </a:r>
              <a:r>
                <a:rPr lang="en-US" altLang="ko-KR" dirty="0" err="1"/>
                <a:t>sh</a:t>
              </a:r>
              <a:r>
                <a:rPr lang="en-US" altLang="ko-KR" dirty="0"/>
                <a:t> my.sh</a:t>
              </a:r>
              <a:r>
                <a:rPr lang="ko-KR" altLang="en-US" dirty="0"/>
                <a:t>로 실행한 화면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2381" y="4088219"/>
              <a:ext cx="1256454" cy="7659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2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실행 실습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shell script file </a:t>
            </a:r>
            <a:r>
              <a:rPr lang="ko-KR" altLang="en-US" dirty="0" smtClean="0"/>
              <a:t>형식으로 실행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66" y="2119270"/>
            <a:ext cx="5942034" cy="375759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641771" y="2043944"/>
            <a:ext cx="3762585" cy="1220317"/>
            <a:chOff x="8079272" y="3944408"/>
            <a:chExt cx="4199466" cy="16944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079272" y="4227316"/>
              <a:ext cx="4199466" cy="1411567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err="1"/>
                <a:t>sh</a:t>
              </a:r>
              <a:r>
                <a:rPr lang="en-US" altLang="ko-KR" dirty="0"/>
                <a:t> shell script file </a:t>
              </a:r>
            </a:p>
            <a:p>
              <a:r>
                <a:rPr lang="ko-KR" altLang="en-US" dirty="0"/>
                <a:t>형식으로 실행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2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1)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실행 실습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sz="3200" dirty="0" err="1" smtClean="0"/>
              <a:t>쉘</a:t>
            </a:r>
            <a:r>
              <a:rPr lang="ko-KR" altLang="en-US" sz="3200" dirty="0" smtClean="0"/>
              <a:t> 스크립트 파일을 실행권한을 부여 후 실행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36" y="1845734"/>
            <a:ext cx="4910965" cy="310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845734"/>
            <a:ext cx="4910964" cy="31055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34878" y="5137573"/>
            <a:ext cx="10002567" cy="941494"/>
            <a:chOff x="8122381" y="4088219"/>
            <a:chExt cx="6884888" cy="173824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122381" y="4854119"/>
              <a:ext cx="6884888" cy="972345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err="1"/>
                <a:t>chmod</a:t>
              </a:r>
              <a:r>
                <a:rPr lang="en-US" altLang="ko-KR" dirty="0"/>
                <a:t> 755</a:t>
              </a:r>
              <a:r>
                <a:rPr lang="ko-KR" altLang="en-US" dirty="0"/>
                <a:t>로 권한 부여 후 실행할 수 있음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122381" y="4088219"/>
              <a:ext cx="1256454" cy="7659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4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1)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 실행 실습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sz="3200" dirty="0" err="1"/>
              <a:t>쉘</a:t>
            </a:r>
            <a:r>
              <a:rPr lang="ko-KR" altLang="en-US" sz="3200" dirty="0"/>
              <a:t> 스크립트 </a:t>
            </a:r>
            <a:r>
              <a:rPr lang="ko-KR" altLang="en-US" sz="3200" dirty="0" smtClean="0"/>
              <a:t>파일 내 실행명령을 풀 패스로 작성 후 실행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6" y="2041677"/>
            <a:ext cx="6296025" cy="39814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777237" y="2041677"/>
            <a:ext cx="3762585" cy="1220317"/>
            <a:chOff x="8079272" y="3944408"/>
            <a:chExt cx="4199466" cy="16944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079272" y="4227316"/>
              <a:ext cx="4199466" cy="1411567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모든 경로를 풀 패스로 작성 후 실행한다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0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6234" y="5590980"/>
            <a:ext cx="4113212" cy="60662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my2.sh</a:t>
            </a:r>
            <a:r>
              <a:rPr lang="ko-KR" altLang="en-US" dirty="0" smtClean="0"/>
              <a:t>에서 패스를 지정하고 </a:t>
            </a:r>
            <a:r>
              <a:rPr lang="en-US" altLang="ko-KR" dirty="0" smtClean="0"/>
              <a:t>my.sh</a:t>
            </a:r>
            <a:r>
              <a:rPr lang="ko-KR" altLang="en-US" dirty="0" smtClean="0"/>
              <a:t>를 실행함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 err="1" smtClean="0"/>
              <a:t>쉘</a:t>
            </a:r>
            <a:r>
              <a:rPr lang="ko-KR" altLang="en-US" sz="3200" dirty="0" smtClean="0"/>
              <a:t> 스크립트 실행 연습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-</a:t>
            </a:r>
            <a:r>
              <a:rPr lang="ko-KR" altLang="en-US" sz="2400" dirty="0" err="1" smtClean="0"/>
              <a:t>쉘</a:t>
            </a:r>
            <a:r>
              <a:rPr lang="ko-KR" altLang="en-US" sz="2400" dirty="0" smtClean="0"/>
              <a:t> 스크립트 </a:t>
            </a:r>
            <a:r>
              <a:rPr lang="ko-KR" altLang="en-US" sz="2400" dirty="0" err="1" smtClean="0"/>
              <a:t>파일내</a:t>
            </a:r>
            <a:r>
              <a:rPr lang="ko-KR" altLang="en-US" sz="2400" dirty="0" smtClean="0"/>
              <a:t> 패스를 지정하여 실행하는 방법 실습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21" y="1974446"/>
            <a:ext cx="4756679" cy="31686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1974446"/>
            <a:ext cx="4805679" cy="316863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717660" y="4823660"/>
            <a:ext cx="0" cy="6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551333" y="4823661"/>
            <a:ext cx="0" cy="6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/>
          <p:cNvSpPr txBox="1">
            <a:spLocks/>
          </p:cNvSpPr>
          <p:nvPr/>
        </p:nvSpPr>
        <p:spPr>
          <a:xfrm>
            <a:off x="1813454" y="5530223"/>
            <a:ext cx="4113212" cy="72813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 smtClean="0"/>
              <a:t>-name ls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ls</a:t>
            </a:r>
            <a:r>
              <a:rPr lang="ko-KR" altLang="en-US" dirty="0" smtClean="0"/>
              <a:t>가 어디 있는지 찾음</a:t>
            </a:r>
            <a:r>
              <a:rPr lang="en-US" altLang="ko-KR" dirty="0" smtClean="0"/>
              <a:t>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ko-KR" dirty="0" smtClean="0"/>
              <a:t>a1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/bin</a:t>
            </a:r>
            <a:r>
              <a:rPr lang="ko-KR" altLang="en-US" dirty="0" smtClean="0"/>
              <a:t>으로 패스 지정해줌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4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 err="1" smtClean="0"/>
              <a:t>쉘</a:t>
            </a:r>
            <a:r>
              <a:rPr lang="ko-KR" altLang="en-US" sz="3200" dirty="0" smtClean="0"/>
              <a:t> 스크립트 실행 연습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>-</a:t>
            </a:r>
            <a:r>
              <a:rPr lang="ko-KR" altLang="en-US" sz="2400" dirty="0" err="1" smtClean="0"/>
              <a:t>쉘</a:t>
            </a:r>
            <a:r>
              <a:rPr lang="ko-KR" altLang="en-US" sz="2400" dirty="0" smtClean="0"/>
              <a:t> 스크립트 파일 내 패스를 지정하여 실행하는 방법 실습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84" y="2212646"/>
            <a:ext cx="5591024" cy="35356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159415" y="2212646"/>
            <a:ext cx="3762585" cy="1220317"/>
            <a:chOff x="8079272" y="3944408"/>
            <a:chExt cx="4199466" cy="16944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079272" y="4227316"/>
              <a:ext cx="4199466" cy="1411567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err="1"/>
                <a:t>sh</a:t>
              </a:r>
              <a:r>
                <a:rPr lang="en-US" altLang="ko-KR" dirty="0"/>
                <a:t> my2.sh</a:t>
              </a:r>
              <a:r>
                <a:rPr lang="ko-KR" altLang="en-US" dirty="0"/>
                <a:t>로 실행한 결과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6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다이렉션</a:t>
            </a:r>
            <a:r>
              <a:rPr lang="ko-KR" altLang="en-US" dirty="0" smtClean="0"/>
              <a:t>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-</a:t>
            </a:r>
            <a:r>
              <a:rPr lang="en-US" altLang="ko-KR" sz="4000" dirty="0" err="1" smtClean="0"/>
              <a:t>ifconfig</a:t>
            </a:r>
            <a:r>
              <a:rPr lang="en-US" altLang="ko-KR" sz="4000" dirty="0" smtClean="0"/>
              <a:t> –a &gt; </a:t>
            </a:r>
            <a:r>
              <a:rPr lang="en-US" altLang="ko-KR" sz="4000" dirty="0" err="1" smtClean="0"/>
              <a:t>myfile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3833"/>
            <a:ext cx="6296025" cy="39814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752082" y="2115550"/>
            <a:ext cx="3762585" cy="2337859"/>
            <a:chOff x="8079272" y="3944408"/>
            <a:chExt cx="4199466" cy="324624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8079272" y="4227314"/>
              <a:ext cx="4199466" cy="2963336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-</a:t>
              </a:r>
              <a:r>
                <a:rPr lang="en-US" altLang="ko-KR" dirty="0" err="1"/>
                <a:t>ifconfig</a:t>
              </a:r>
              <a:r>
                <a:rPr lang="en-US" altLang="ko-KR" dirty="0"/>
                <a:t> –a &gt; </a:t>
              </a:r>
              <a:r>
                <a:rPr lang="en-US" altLang="ko-KR" dirty="0" err="1"/>
                <a:t>myfile</a:t>
              </a:r>
              <a:r>
                <a:rPr lang="ko-KR" altLang="en-US" dirty="0"/>
                <a:t>을 하면 </a:t>
              </a:r>
              <a:r>
                <a:rPr lang="en-US" altLang="ko-KR" dirty="0" err="1"/>
                <a:t>ifconfig</a:t>
              </a:r>
              <a:r>
                <a:rPr lang="en-US" altLang="ko-KR" dirty="0"/>
                <a:t> </a:t>
              </a:r>
              <a:r>
                <a:rPr lang="ko-KR" altLang="en-US" dirty="0"/>
                <a:t>내용이 새로운 파일 </a:t>
              </a:r>
              <a:r>
                <a:rPr lang="en-US" altLang="ko-KR" dirty="0" err="1"/>
                <a:t>myfile</a:t>
              </a:r>
              <a:r>
                <a:rPr lang="ko-KR" altLang="en-US" dirty="0"/>
                <a:t>로 생성되어 안에 들어감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en-US" altLang="ko-KR" dirty="0"/>
                <a:t>-cat filename</a:t>
              </a:r>
              <a:r>
                <a:rPr lang="ko-KR" altLang="en-US" dirty="0"/>
                <a:t>으로 내용 </a:t>
              </a:r>
              <a:r>
                <a:rPr lang="ko-KR" altLang="en-US" dirty="0" err="1"/>
                <a:t>확인한것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2381" y="3944408"/>
              <a:ext cx="1256454" cy="56581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6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766</TotalTime>
  <Words>609</Words>
  <Application>Microsoft Office PowerPoint</Application>
  <PresentationFormat>와이드스크린</PresentationFormat>
  <Paragraphs>112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Calibri</vt:lpstr>
      <vt:lpstr>Calibri Light</vt:lpstr>
      <vt:lpstr>추억</vt:lpstr>
      <vt:lpstr>9강. 쉘 명령어 </vt:lpstr>
      <vt:lpstr>1)쉘 스크립트 실행 실습 -명령어를 묶어서 실행</vt:lpstr>
      <vt:lpstr>1)쉘 스크립트 실행 실습 -쉘 스크립트 파일을 작성 후 실행</vt:lpstr>
      <vt:lpstr>1)쉘 스크립트 실행 실습 -sh shell script file 형식으로 실행</vt:lpstr>
      <vt:lpstr>1)쉘 스크립트 실행 실습 -쉘 스크립트 파일을 실행권한을 부여 후 실행</vt:lpstr>
      <vt:lpstr>1)쉘 스크립트 실행 실습 -쉘 스크립트 파일 내 실행명령을 풀 패스로 작성 후 실행</vt:lpstr>
      <vt:lpstr>    쉘 스크립트 실행 연습 -쉘 스크립트 파일내 패스를 지정하여 실행하는 방법 실습</vt:lpstr>
      <vt:lpstr>    쉘 스크립트 실행 연습 -쉘 스크립트 파일 내 패스를 지정하여 실행하는 방법 실습</vt:lpstr>
      <vt:lpstr>2)리 다이렉션 실습 -ifconfig –a &gt; myfile</vt:lpstr>
      <vt:lpstr>2)리 다이렉션 실습 -ifconfig –a &gt;&gt; myfile</vt:lpstr>
      <vt:lpstr>2)리 다이렉션 실습 -ifconfig –a &gt; myfile</vt:lpstr>
      <vt:lpstr>2)리 다이렉션 실습 -sort &lt; myfile</vt:lpstr>
      <vt:lpstr>3)파이프 실습 -cat /etc/services |grep ssh &gt; a.out; cat a.out</vt:lpstr>
      <vt:lpstr>3)파이프 실습 -ps|sort &gt; ps.sort</vt:lpstr>
      <vt:lpstr>3)파이프 실습 -ps -aux | sort | more</vt:lpstr>
      <vt:lpstr>4)echo 실습 -echo $PATH</vt:lpstr>
      <vt:lpstr>4)echo 실습 -echo “문자열”</vt:lpstr>
      <vt:lpstr>5)cut 실습 ①cat testfile|cut -b3</vt:lpstr>
      <vt:lpstr>5)cut 실습 ② cat testfile|cut -b5,6,7,8,9</vt:lpstr>
      <vt:lpstr>5)cut 실습 ③ cat testfile|cut -b10-</vt:lpstr>
      <vt:lpstr>5)cut 실습 ④ cat testfile|cut -b5-10</vt:lpstr>
      <vt:lpstr>5)cut 실습 -⑤ cat testfile|cut -b-10</vt:lpstr>
      <vt:lpstr>5)cut 실습 ⑥ ps |cut -d ' ' -f3</vt:lpstr>
      <vt:lpstr>5)cut 실습 ⑦ ps |cut -d ' ' –f2</vt:lpstr>
      <vt:lpstr>5)cut 실습 ⑧ ps |cut -d ' ' -f4-8</vt:lpstr>
      <vt:lpstr>5)cut 실습 ⑧ ps |cut -d ' ' -f4-8</vt:lpstr>
      <vt:lpstr>5)cut 실습 ⑧ ps |cut -d ' ' -f8</vt:lpstr>
      <vt:lpstr>노트정리</vt:lpstr>
      <vt:lpstr>노트정리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9강 실습</dc:title>
  <dc:creator>ksw</dc:creator>
  <cp:lastModifiedBy>ksw</cp:lastModifiedBy>
  <cp:revision>21</cp:revision>
  <dcterms:created xsi:type="dcterms:W3CDTF">2019-04-26T04:17:01Z</dcterms:created>
  <dcterms:modified xsi:type="dcterms:W3CDTF">2019-04-29T10:04:08Z</dcterms:modified>
</cp:coreProperties>
</file>