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5" autoAdjust="0"/>
    <p:restoredTop sz="94660"/>
  </p:normalViewPr>
  <p:slideViewPr>
    <p:cSldViewPr snapToGrid="0">
      <p:cViewPr varScale="1">
        <p:scale>
          <a:sx n="31" d="100"/>
          <a:sy n="31" d="100"/>
        </p:scale>
        <p:origin x="66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시험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6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7046"/>
          </a:xfrm>
        </p:spPr>
        <p:txBody>
          <a:bodyPr/>
          <a:lstStyle/>
          <a:p>
            <a:r>
              <a:rPr lang="en-US" altLang="ko-KR" dirty="0" smtClean="0"/>
              <a:t>Main – </a:t>
            </a:r>
            <a:r>
              <a:rPr lang="ko-KR" altLang="en-US" dirty="0" smtClean="0"/>
              <a:t>프로세스를 실행시키는 </a:t>
            </a:r>
            <a:r>
              <a:rPr lang="en-US" altLang="ko-KR" dirty="0" smtClean="0"/>
              <a:t>main </a:t>
            </a:r>
            <a:r>
              <a:rPr lang="en-US" altLang="ko-KR" dirty="0" err="1" smtClean="0"/>
              <a:t>metho</a:t>
            </a:r>
            <a:r>
              <a:rPr lang="ko-KR" altLang="en-US" dirty="0" smtClean="0"/>
              <a:t>가 있는 클래스</a:t>
            </a:r>
            <a:endParaRPr lang="en-US" altLang="ko-KR" dirty="0" smtClean="0"/>
          </a:p>
          <a:p>
            <a:r>
              <a:rPr lang="en-US" altLang="ko-KR" dirty="0" err="1" smtClean="0"/>
              <a:t>ScoreMain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실행시키고자 하는 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csv, screen,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등에 맞게 호출하는 클래스</a:t>
            </a:r>
            <a:endParaRPr lang="en-US" altLang="ko-KR" dirty="0" smtClean="0"/>
          </a:p>
          <a:p>
            <a:r>
              <a:rPr lang="en-US" altLang="ko-KR" dirty="0" err="1" smtClean="0"/>
              <a:t>DataManager</a:t>
            </a:r>
            <a:r>
              <a:rPr lang="en-US" altLang="ko-KR" dirty="0" smtClean="0"/>
              <a:t> – csv, screen, </a:t>
            </a:r>
            <a:r>
              <a:rPr lang="en-US" altLang="ko-KR" dirty="0" err="1" smtClean="0"/>
              <a:t>db</a:t>
            </a:r>
            <a:r>
              <a:rPr lang="ko-KR" altLang="en-US" dirty="0"/>
              <a:t> </a:t>
            </a:r>
            <a:r>
              <a:rPr lang="ko-KR" altLang="en-US" dirty="0" smtClean="0"/>
              <a:t>각각에서 입력 받고 출력하는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정의하는 클래스</a:t>
            </a:r>
            <a:endParaRPr lang="en-US" altLang="ko-KR" dirty="0" smtClean="0"/>
          </a:p>
          <a:p>
            <a:r>
              <a:rPr lang="en-US" altLang="ko-KR" dirty="0" err="1" smtClean="0"/>
              <a:t>StudentInfo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학생정보 클래스</a:t>
            </a:r>
            <a:endParaRPr lang="en-US" altLang="ko-KR" dirty="0" smtClean="0"/>
          </a:p>
          <a:p>
            <a:r>
              <a:rPr lang="en-US" altLang="ko-KR" dirty="0" err="1" smtClean="0"/>
              <a:t>SQLManager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로 출력할 때 테이블을 생성하고 업데이트 하기 위해 필요한 코드들을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정의해놓은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DataManager</a:t>
            </a:r>
            <a:r>
              <a:rPr lang="ko-KR" altLang="en-US" dirty="0" smtClean="0"/>
              <a:t>에서 호출</a:t>
            </a:r>
            <a:endParaRPr lang="en-US" altLang="ko-KR" dirty="0" smtClean="0"/>
          </a:p>
          <a:p>
            <a:r>
              <a:rPr lang="en-US" altLang="ko-KR" dirty="0" smtClean="0"/>
              <a:t>Calculation – </a:t>
            </a:r>
            <a:r>
              <a:rPr lang="ko-KR" altLang="en-US" dirty="0" smtClean="0"/>
              <a:t>학생들의 학점을 계산하는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DataManager</a:t>
            </a:r>
            <a:r>
              <a:rPr lang="ko-KR" altLang="en-US" dirty="0" smtClean="0"/>
              <a:t>에서 호출</a:t>
            </a:r>
            <a:endParaRPr lang="en-US" altLang="ko-KR" dirty="0" smtClean="0"/>
          </a:p>
          <a:p>
            <a:r>
              <a:rPr lang="en-US" altLang="ko-KR" dirty="0" err="1" smtClean="0"/>
              <a:t>StaticVar</a:t>
            </a:r>
            <a:r>
              <a:rPr lang="en-US" altLang="ko-KR" dirty="0" smtClean="0"/>
              <a:t> – DB</a:t>
            </a:r>
            <a:r>
              <a:rPr lang="ko-KR" altLang="en-US" dirty="0" smtClean="0"/>
              <a:t>에 연결하기 위해 필요한 </a:t>
            </a:r>
            <a:r>
              <a:rPr lang="en-US" altLang="ko-KR" dirty="0" smtClean="0"/>
              <a:t>DB</a:t>
            </a:r>
            <a:r>
              <a:rPr lang="ko-KR" altLang="en-US" dirty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정보 등을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위해 상수 변수들을 모아놓은 </a:t>
            </a:r>
            <a:r>
              <a:rPr lang="ko-KR" altLang="en-US" dirty="0" err="1" smtClean="0"/>
              <a:t>클ㄹ래스</a:t>
            </a:r>
            <a:endParaRPr lang="en-US" altLang="ko-KR" dirty="0" smtClean="0"/>
          </a:p>
          <a:p>
            <a:r>
              <a:rPr lang="en-US" altLang="ko-KR" dirty="0" err="1" smtClean="0"/>
              <a:t>PrintManger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화면에 출력하기 위한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48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9079"/>
          <a:stretch/>
        </p:blipFill>
        <p:spPr>
          <a:xfrm>
            <a:off x="1648353" y="1880380"/>
            <a:ext cx="2347913" cy="43280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74" y="4708159"/>
            <a:ext cx="3884649" cy="13357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00" y="1833943"/>
            <a:ext cx="5105525" cy="470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85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24</TotalTime>
  <Words>103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Java 시험</vt:lpstr>
      <vt:lpstr>클래스</vt:lpstr>
      <vt:lpstr>출력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시험</dc:title>
  <dc:creator>ksw</dc:creator>
  <cp:lastModifiedBy>ksw</cp:lastModifiedBy>
  <cp:revision>3</cp:revision>
  <dcterms:created xsi:type="dcterms:W3CDTF">2019-06-05T07:35:57Z</dcterms:created>
  <dcterms:modified xsi:type="dcterms:W3CDTF">2019-06-05T08:00:44Z</dcterms:modified>
</cp:coreProperties>
</file>