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17.png" ContentType="image/png"/>
  <Override PartName="/ppt/media/image14.png" ContentType="image/png"/>
  <Override PartName="/ppt/media/image16.png" ContentType="image/png"/>
  <Override PartName="/ppt/media/image13.png" ContentType="image/png"/>
  <Override PartName="/ppt/media/image12.png" ContentType="image/png"/>
  <Override PartName="/ppt/media/image10.png" ContentType="image/png"/>
  <Override PartName="/ppt/media/image9.png" ContentType="image/png"/>
  <Override PartName="/ppt/media/image15.png" ContentType="image/png"/>
  <Override PartName="/ppt/media/image8.png" ContentType="image/png"/>
  <Override PartName="/ppt/media/image6.png" ContentType="image/png"/>
  <Override PartName="/ppt/media/image18.png" ContentType="image/png"/>
  <Override PartName="/ppt/media/image4.png" ContentType="image/png"/>
  <Override PartName="/ppt/media/image7.png" ContentType="image/png"/>
  <Override PartName="/ppt/media/image3.png" ContentType="image/png"/>
  <Override PartName="/ppt/media/image19.png" ContentType="image/png"/>
  <Override PartName="/ppt/media/image5.jpeg" ContentType="image/jpeg"/>
  <Override PartName="/ppt/media/image2.png" ContentType="image/png"/>
  <Override PartName="/ppt/media/image1.png" ContentType="image/png"/>
  <Override PartName="/ppt/media/image1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p>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p>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p>
            <a:endParaRPr/>
          </a:p>
        </p:txBody>
      </p:sp>
      <p:sp>
        <p:nvSpPr>
          <p:cNvPr id="30" name="PlaceHolder 4"/>
          <p:cNvSpPr>
            <a:spLocks noGrp="1"/>
          </p:cNvSpPr>
          <p:nvPr>
            <p:ph type="body"/>
          </p:nvPr>
        </p:nvSpPr>
        <p:spPr>
          <a:xfrm>
            <a:off x="4677840" y="2936880"/>
            <a:ext cx="4157640" cy="1629360"/>
          </a:xfrm>
          <a:prstGeom prst="rect">
            <a:avLst/>
          </a:prstGeom>
        </p:spPr>
        <p:txBody>
          <a:bodyPr lIns="0" rIns="0" tIns="0" bIns="0"/>
          <a:p>
            <a:endParaRPr/>
          </a:p>
        </p:txBody>
      </p:sp>
      <p:sp>
        <p:nvSpPr>
          <p:cNvPr id="31" name="PlaceHolder 5"/>
          <p:cNvSpPr>
            <a:spLocks noGrp="1"/>
          </p:cNvSpPr>
          <p:nvPr>
            <p:ph type="body"/>
          </p:nvPr>
        </p:nvSpPr>
        <p:spPr>
          <a:xfrm>
            <a:off x="311760" y="2936880"/>
            <a:ext cx="4157640" cy="16293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33" name="PlaceHolder 2"/>
          <p:cNvSpPr>
            <a:spLocks noGrp="1"/>
          </p:cNvSpPr>
          <p:nvPr>
            <p:ph type="body"/>
          </p:nvPr>
        </p:nvSpPr>
        <p:spPr>
          <a:xfrm>
            <a:off x="311760" y="1152360"/>
            <a:ext cx="8520120" cy="3416040"/>
          </a:xfrm>
          <a:prstGeom prst="rect">
            <a:avLst/>
          </a:prstGeom>
        </p:spPr>
        <p:txBody>
          <a:bodyPr lIns="0" rIns="0" tIns="0" bIns="0"/>
          <a:p>
            <a:endParaRPr/>
          </a:p>
        </p:txBody>
      </p:sp>
      <p:sp>
        <p:nvSpPr>
          <p:cNvPr id="34" name="PlaceHolder 3"/>
          <p:cNvSpPr>
            <a:spLocks noGrp="1"/>
          </p:cNvSpPr>
          <p:nvPr>
            <p:ph type="body"/>
          </p:nvPr>
        </p:nvSpPr>
        <p:spPr>
          <a:xfrm>
            <a:off x="311760" y="1152360"/>
            <a:ext cx="8520120" cy="3416040"/>
          </a:xfrm>
          <a:prstGeom prst="rect">
            <a:avLst/>
          </a:prstGeom>
        </p:spPr>
        <p:txBody>
          <a:bodyPr lIns="0" rIns="0" tIns="0" bIns="0"/>
          <a:p>
            <a:endParaRPr/>
          </a:p>
        </p:txBody>
      </p:sp>
      <p:pic>
        <p:nvPicPr>
          <p:cNvPr id="35" name="" descr=""/>
          <p:cNvPicPr/>
          <p:nvPr/>
        </p:nvPicPr>
        <p:blipFill>
          <a:blip r:embed="rId2"/>
          <a:stretch>
            <a:fillRect/>
          </a:stretch>
        </p:blipFill>
        <p:spPr>
          <a:xfrm>
            <a:off x="2430720" y="1152000"/>
            <a:ext cx="4281480" cy="3416040"/>
          </a:xfrm>
          <a:prstGeom prst="rect">
            <a:avLst/>
          </a:prstGeom>
          <a:ln>
            <a:noFill/>
          </a:ln>
        </p:spPr>
      </p:pic>
      <p:pic>
        <p:nvPicPr>
          <p:cNvPr id="36" name="" descr=""/>
          <p:cNvPicPr/>
          <p:nvPr/>
        </p:nvPicPr>
        <p:blipFill>
          <a:blip r:embed="rId3"/>
          <a:stretch>
            <a:fillRect/>
          </a:stretch>
        </p:blipFill>
        <p:spPr>
          <a:xfrm>
            <a:off x="2430720" y="1152000"/>
            <a:ext cx="4281480" cy="34160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41" name="PlaceHolder 2"/>
          <p:cNvSpPr>
            <a:spLocks noGrp="1"/>
          </p:cNvSpPr>
          <p:nvPr>
            <p:ph type="subTitle"/>
          </p:nvPr>
        </p:nvSpPr>
        <p:spPr>
          <a:xfrm>
            <a:off x="311760" y="1152360"/>
            <a:ext cx="8520120" cy="341640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43" name="PlaceHolder 2"/>
          <p:cNvSpPr>
            <a:spLocks noGrp="1"/>
          </p:cNvSpPr>
          <p:nvPr>
            <p:ph type="body"/>
          </p:nvPr>
        </p:nvSpPr>
        <p:spPr>
          <a:xfrm>
            <a:off x="311760" y="1152360"/>
            <a:ext cx="8520120" cy="341604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45" name="PlaceHolder 2"/>
          <p:cNvSpPr>
            <a:spLocks noGrp="1"/>
          </p:cNvSpPr>
          <p:nvPr>
            <p:ph type="body"/>
          </p:nvPr>
        </p:nvSpPr>
        <p:spPr>
          <a:xfrm>
            <a:off x="311760" y="1152360"/>
            <a:ext cx="4157640" cy="3416040"/>
          </a:xfrm>
          <a:prstGeom prst="rect">
            <a:avLst/>
          </a:prstGeom>
        </p:spPr>
        <p:txBody>
          <a:bodyPr lIns="0" rIns="0" tIns="0" bIns="0"/>
          <a:p>
            <a:endParaRPr/>
          </a:p>
        </p:txBody>
      </p:sp>
      <p:sp>
        <p:nvSpPr>
          <p:cNvPr id="46" name="PlaceHolder 3"/>
          <p:cNvSpPr>
            <a:spLocks noGrp="1"/>
          </p:cNvSpPr>
          <p:nvPr>
            <p:ph type="body"/>
          </p:nvPr>
        </p:nvSpPr>
        <p:spPr>
          <a:xfrm>
            <a:off x="4677840" y="1152360"/>
            <a:ext cx="4157640" cy="341604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44960"/>
            <a:ext cx="8520120" cy="57276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311760" y="444960"/>
            <a:ext cx="8520120" cy="26550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50" name="PlaceHolder 2"/>
          <p:cNvSpPr>
            <a:spLocks noGrp="1"/>
          </p:cNvSpPr>
          <p:nvPr>
            <p:ph type="body"/>
          </p:nvPr>
        </p:nvSpPr>
        <p:spPr>
          <a:xfrm>
            <a:off x="311760" y="1152360"/>
            <a:ext cx="4157640" cy="1629360"/>
          </a:xfrm>
          <a:prstGeom prst="rect">
            <a:avLst/>
          </a:prstGeom>
        </p:spPr>
        <p:txBody>
          <a:bodyPr lIns="0" rIns="0" tIns="0" bIns="0"/>
          <a:p>
            <a:endParaRPr/>
          </a:p>
        </p:txBody>
      </p:sp>
      <p:sp>
        <p:nvSpPr>
          <p:cNvPr id="51" name="PlaceHolder 3"/>
          <p:cNvSpPr>
            <a:spLocks noGrp="1"/>
          </p:cNvSpPr>
          <p:nvPr>
            <p:ph type="body"/>
          </p:nvPr>
        </p:nvSpPr>
        <p:spPr>
          <a:xfrm>
            <a:off x="311760" y="2936880"/>
            <a:ext cx="4157640" cy="1629360"/>
          </a:xfrm>
          <a:prstGeom prst="rect">
            <a:avLst/>
          </a:prstGeom>
        </p:spPr>
        <p:txBody>
          <a:bodyPr lIns="0" rIns="0" tIns="0" bIns="0"/>
          <a:p>
            <a:endParaRPr/>
          </a:p>
        </p:txBody>
      </p:sp>
      <p:sp>
        <p:nvSpPr>
          <p:cNvPr id="52" name="PlaceHolder 4"/>
          <p:cNvSpPr>
            <a:spLocks noGrp="1"/>
          </p:cNvSpPr>
          <p:nvPr>
            <p:ph type="body"/>
          </p:nvPr>
        </p:nvSpPr>
        <p:spPr>
          <a:xfrm>
            <a:off x="4677840" y="1152360"/>
            <a:ext cx="4157640" cy="341604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4" name="PlaceHolder 2"/>
          <p:cNvSpPr>
            <a:spLocks noGrp="1"/>
          </p:cNvSpPr>
          <p:nvPr>
            <p:ph type="subTitle"/>
          </p:nvPr>
        </p:nvSpPr>
        <p:spPr>
          <a:xfrm>
            <a:off x="311760" y="1152360"/>
            <a:ext cx="8520120" cy="341640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54" name="PlaceHolder 2"/>
          <p:cNvSpPr>
            <a:spLocks noGrp="1"/>
          </p:cNvSpPr>
          <p:nvPr>
            <p:ph type="body"/>
          </p:nvPr>
        </p:nvSpPr>
        <p:spPr>
          <a:xfrm>
            <a:off x="311760" y="1152360"/>
            <a:ext cx="4157640" cy="3416040"/>
          </a:xfrm>
          <a:prstGeom prst="rect">
            <a:avLst/>
          </a:prstGeom>
        </p:spPr>
        <p:txBody>
          <a:bodyPr lIns="0" rIns="0" tIns="0" bIns="0"/>
          <a:p>
            <a:endParaRPr/>
          </a:p>
        </p:txBody>
      </p:sp>
      <p:sp>
        <p:nvSpPr>
          <p:cNvPr id="55" name="PlaceHolder 3"/>
          <p:cNvSpPr>
            <a:spLocks noGrp="1"/>
          </p:cNvSpPr>
          <p:nvPr>
            <p:ph type="body"/>
          </p:nvPr>
        </p:nvSpPr>
        <p:spPr>
          <a:xfrm>
            <a:off x="4677840" y="1152360"/>
            <a:ext cx="4157640" cy="1629360"/>
          </a:xfrm>
          <a:prstGeom prst="rect">
            <a:avLst/>
          </a:prstGeom>
        </p:spPr>
        <p:txBody>
          <a:bodyPr lIns="0" rIns="0" tIns="0" bIns="0"/>
          <a:p>
            <a:endParaRPr/>
          </a:p>
        </p:txBody>
      </p:sp>
      <p:sp>
        <p:nvSpPr>
          <p:cNvPr id="56" name="PlaceHolder 4"/>
          <p:cNvSpPr>
            <a:spLocks noGrp="1"/>
          </p:cNvSpPr>
          <p:nvPr>
            <p:ph type="body"/>
          </p:nvPr>
        </p:nvSpPr>
        <p:spPr>
          <a:xfrm>
            <a:off x="4677840" y="2936880"/>
            <a:ext cx="4157640" cy="162936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58" name="PlaceHolder 2"/>
          <p:cNvSpPr>
            <a:spLocks noGrp="1"/>
          </p:cNvSpPr>
          <p:nvPr>
            <p:ph type="body"/>
          </p:nvPr>
        </p:nvSpPr>
        <p:spPr>
          <a:xfrm>
            <a:off x="311760" y="1152360"/>
            <a:ext cx="4157640" cy="1629360"/>
          </a:xfrm>
          <a:prstGeom prst="rect">
            <a:avLst/>
          </a:prstGeom>
        </p:spPr>
        <p:txBody>
          <a:bodyPr lIns="0" rIns="0" tIns="0" bIns="0"/>
          <a:p>
            <a:endParaRPr/>
          </a:p>
        </p:txBody>
      </p:sp>
      <p:sp>
        <p:nvSpPr>
          <p:cNvPr id="59" name="PlaceHolder 3"/>
          <p:cNvSpPr>
            <a:spLocks noGrp="1"/>
          </p:cNvSpPr>
          <p:nvPr>
            <p:ph type="body"/>
          </p:nvPr>
        </p:nvSpPr>
        <p:spPr>
          <a:xfrm>
            <a:off x="4677840" y="1152360"/>
            <a:ext cx="4157640" cy="1629360"/>
          </a:xfrm>
          <a:prstGeom prst="rect">
            <a:avLst/>
          </a:prstGeom>
        </p:spPr>
        <p:txBody>
          <a:bodyPr lIns="0" rIns="0" tIns="0" bIns="0"/>
          <a:p>
            <a:endParaRPr/>
          </a:p>
        </p:txBody>
      </p:sp>
      <p:sp>
        <p:nvSpPr>
          <p:cNvPr id="60" name="PlaceHolder 4"/>
          <p:cNvSpPr>
            <a:spLocks noGrp="1"/>
          </p:cNvSpPr>
          <p:nvPr>
            <p:ph type="body"/>
          </p:nvPr>
        </p:nvSpPr>
        <p:spPr>
          <a:xfrm>
            <a:off x="311760" y="2936880"/>
            <a:ext cx="8520120" cy="162936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62" name="PlaceHolder 2"/>
          <p:cNvSpPr>
            <a:spLocks noGrp="1"/>
          </p:cNvSpPr>
          <p:nvPr>
            <p:ph type="body"/>
          </p:nvPr>
        </p:nvSpPr>
        <p:spPr>
          <a:xfrm>
            <a:off x="311760" y="1152360"/>
            <a:ext cx="8520120" cy="1629360"/>
          </a:xfrm>
          <a:prstGeom prst="rect">
            <a:avLst/>
          </a:prstGeom>
        </p:spPr>
        <p:txBody>
          <a:bodyPr lIns="0" rIns="0" tIns="0" bIns="0"/>
          <a:p>
            <a:endParaRPr/>
          </a:p>
        </p:txBody>
      </p:sp>
      <p:sp>
        <p:nvSpPr>
          <p:cNvPr id="63" name="PlaceHolder 3"/>
          <p:cNvSpPr>
            <a:spLocks noGrp="1"/>
          </p:cNvSpPr>
          <p:nvPr>
            <p:ph type="body"/>
          </p:nvPr>
        </p:nvSpPr>
        <p:spPr>
          <a:xfrm>
            <a:off x="311760" y="2936880"/>
            <a:ext cx="8520120" cy="162936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65" name="PlaceHolder 2"/>
          <p:cNvSpPr>
            <a:spLocks noGrp="1"/>
          </p:cNvSpPr>
          <p:nvPr>
            <p:ph type="body"/>
          </p:nvPr>
        </p:nvSpPr>
        <p:spPr>
          <a:xfrm>
            <a:off x="311760" y="1152360"/>
            <a:ext cx="4157640" cy="1629360"/>
          </a:xfrm>
          <a:prstGeom prst="rect">
            <a:avLst/>
          </a:prstGeom>
        </p:spPr>
        <p:txBody>
          <a:bodyPr lIns="0" rIns="0" tIns="0" bIns="0"/>
          <a:p>
            <a:endParaRPr/>
          </a:p>
        </p:txBody>
      </p:sp>
      <p:sp>
        <p:nvSpPr>
          <p:cNvPr id="66" name="PlaceHolder 3"/>
          <p:cNvSpPr>
            <a:spLocks noGrp="1"/>
          </p:cNvSpPr>
          <p:nvPr>
            <p:ph type="body"/>
          </p:nvPr>
        </p:nvSpPr>
        <p:spPr>
          <a:xfrm>
            <a:off x="4677840" y="1152360"/>
            <a:ext cx="4157640" cy="1629360"/>
          </a:xfrm>
          <a:prstGeom prst="rect">
            <a:avLst/>
          </a:prstGeom>
        </p:spPr>
        <p:txBody>
          <a:bodyPr lIns="0" rIns="0" tIns="0" bIns="0"/>
          <a:p>
            <a:endParaRPr/>
          </a:p>
        </p:txBody>
      </p:sp>
      <p:sp>
        <p:nvSpPr>
          <p:cNvPr id="67" name="PlaceHolder 4"/>
          <p:cNvSpPr>
            <a:spLocks noGrp="1"/>
          </p:cNvSpPr>
          <p:nvPr>
            <p:ph type="body"/>
          </p:nvPr>
        </p:nvSpPr>
        <p:spPr>
          <a:xfrm>
            <a:off x="4677840" y="2936880"/>
            <a:ext cx="4157640" cy="1629360"/>
          </a:xfrm>
          <a:prstGeom prst="rect">
            <a:avLst/>
          </a:prstGeom>
        </p:spPr>
        <p:txBody>
          <a:bodyPr lIns="0" rIns="0" tIns="0" bIns="0"/>
          <a:p>
            <a:endParaRPr/>
          </a:p>
        </p:txBody>
      </p:sp>
      <p:sp>
        <p:nvSpPr>
          <p:cNvPr id="68" name="PlaceHolder 5"/>
          <p:cNvSpPr>
            <a:spLocks noGrp="1"/>
          </p:cNvSpPr>
          <p:nvPr>
            <p:ph type="body"/>
          </p:nvPr>
        </p:nvSpPr>
        <p:spPr>
          <a:xfrm>
            <a:off x="311760" y="2936880"/>
            <a:ext cx="4157640" cy="162936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70" name="PlaceHolder 2"/>
          <p:cNvSpPr>
            <a:spLocks noGrp="1"/>
          </p:cNvSpPr>
          <p:nvPr>
            <p:ph type="body"/>
          </p:nvPr>
        </p:nvSpPr>
        <p:spPr>
          <a:xfrm>
            <a:off x="311760" y="1152360"/>
            <a:ext cx="8520120" cy="3416040"/>
          </a:xfrm>
          <a:prstGeom prst="rect">
            <a:avLst/>
          </a:prstGeom>
        </p:spPr>
        <p:txBody>
          <a:bodyPr lIns="0" rIns="0" tIns="0" bIns="0"/>
          <a:p>
            <a:endParaRPr/>
          </a:p>
        </p:txBody>
      </p:sp>
      <p:sp>
        <p:nvSpPr>
          <p:cNvPr id="71" name="PlaceHolder 3"/>
          <p:cNvSpPr>
            <a:spLocks noGrp="1"/>
          </p:cNvSpPr>
          <p:nvPr>
            <p:ph type="body"/>
          </p:nvPr>
        </p:nvSpPr>
        <p:spPr>
          <a:xfrm>
            <a:off x="311760" y="1152360"/>
            <a:ext cx="8520120" cy="3416040"/>
          </a:xfrm>
          <a:prstGeom prst="rect">
            <a:avLst/>
          </a:prstGeom>
        </p:spPr>
        <p:txBody>
          <a:bodyPr lIns="0" rIns="0" tIns="0" bIns="0"/>
          <a:p>
            <a:endParaRPr/>
          </a:p>
        </p:txBody>
      </p:sp>
      <p:pic>
        <p:nvPicPr>
          <p:cNvPr id="72" name="" descr=""/>
          <p:cNvPicPr/>
          <p:nvPr/>
        </p:nvPicPr>
        <p:blipFill>
          <a:blip r:embed="rId2"/>
          <a:stretch>
            <a:fillRect/>
          </a:stretch>
        </p:blipFill>
        <p:spPr>
          <a:xfrm>
            <a:off x="2430720" y="1152000"/>
            <a:ext cx="4281480" cy="3416040"/>
          </a:xfrm>
          <a:prstGeom prst="rect">
            <a:avLst/>
          </a:prstGeom>
          <a:ln>
            <a:noFill/>
          </a:ln>
        </p:spPr>
      </p:pic>
      <p:pic>
        <p:nvPicPr>
          <p:cNvPr id="73" name="" descr=""/>
          <p:cNvPicPr/>
          <p:nvPr/>
        </p:nvPicPr>
        <p:blipFill>
          <a:blip r:embed="rId3"/>
          <a:stretch>
            <a:fillRect/>
          </a:stretch>
        </p:blipFill>
        <p:spPr>
          <a:xfrm>
            <a:off x="2430720" y="1152000"/>
            <a:ext cx="4281480" cy="34160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p>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7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50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p>
            <a:endParaRPr/>
          </a:p>
        </p:txBody>
      </p:sp>
      <p:sp>
        <p:nvSpPr>
          <p:cNvPr id="14" name="PlaceHolder 3"/>
          <p:cNvSpPr>
            <a:spLocks noGrp="1"/>
          </p:cNvSpPr>
          <p:nvPr>
            <p:ph type="body"/>
          </p:nvPr>
        </p:nvSpPr>
        <p:spPr>
          <a:xfrm>
            <a:off x="311760" y="2936880"/>
            <a:ext cx="4157640" cy="1629360"/>
          </a:xfrm>
          <a:prstGeom prst="rect">
            <a:avLst/>
          </a:prstGeom>
        </p:spPr>
        <p:txBody>
          <a:bodyPr lIns="0" rIns="0" tIns="0" bIns="0"/>
          <a:p>
            <a:endParaRPr/>
          </a:p>
        </p:txBody>
      </p:sp>
      <p:sp>
        <p:nvSpPr>
          <p:cNvPr id="15" name="PlaceHolder 4"/>
          <p:cNvSpPr>
            <a:spLocks noGrp="1"/>
          </p:cNvSpPr>
          <p:nvPr>
            <p:ph type="body"/>
          </p:nvPr>
        </p:nvSpPr>
        <p:spPr>
          <a:xfrm>
            <a:off x="4677840" y="1152360"/>
            <a:ext cx="4157640" cy="34160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p>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p>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760"/>
          </a:xfrm>
          <a:prstGeom prst="rect">
            <a:avLst/>
          </a:prstGeom>
        </p:spPr>
        <p:txBody>
          <a:bodyPr lIns="0" rIns="0" tIns="0" bIns="0" anchor="ctr"/>
          <a:p>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p>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p>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p>
            <a:r>
              <a:rPr lang="fr-FR" sz="5200">
                <a:latin typeface="Arial"/>
              </a:rPr>
              <a:t>Click to edit the title text format</a:t>
            </a:r>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p>
            <a:pPr>
              <a:lnSpc>
                <a:spcPct val="100000"/>
              </a:lnSpc>
            </a:pPr>
            <a:fld id="{47F488C6-400F-498C-8E34-8748ABD3F238}" type="slidenum">
              <a:rPr lang="fr-FR" sz="1400">
                <a:solidFill>
                  <a:srgbClr val="000000"/>
                </a:solidFill>
                <a:latin typeface="Arial"/>
                <a:ea typeface="Arial"/>
              </a:rPr>
              <a:t>&lt;number&gt;</a:t>
            </a:fld>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p>
            <a:pPr>
              <a:buSzPct val="45000"/>
              <a:buFont typeface="StarSymbol"/>
              <a:buChar char=""/>
            </a:pPr>
            <a:r>
              <a:rPr lang="fr-FR" sz="1400">
                <a:latin typeface="Arial"/>
              </a:rPr>
              <a:t>Click to edit the outline text format</a:t>
            </a:r>
            <a:endParaRPr/>
          </a:p>
          <a:p>
            <a:pPr lvl="1">
              <a:buSzPct val="75000"/>
              <a:buFont typeface="StarSymbol"/>
              <a:buChar char=""/>
            </a:pPr>
            <a:r>
              <a:rPr lang="fr-FR" sz="1400">
                <a:latin typeface="Arial"/>
              </a:rPr>
              <a:t>Second Outline Level</a:t>
            </a:r>
            <a:endParaRPr/>
          </a:p>
          <a:p>
            <a:pPr lvl="2">
              <a:buSzPct val="45000"/>
              <a:buFont typeface="StarSymbol"/>
              <a:buChar char=""/>
            </a:pPr>
            <a:r>
              <a:rPr lang="fr-FR" sz="1400">
                <a:latin typeface="Arial"/>
              </a:rPr>
              <a:t>Third Outline Level</a:t>
            </a:r>
            <a:endParaRPr/>
          </a:p>
          <a:p>
            <a:pPr lvl="3">
              <a:buSzPct val="75000"/>
              <a:buFont typeface="StarSymbol"/>
              <a:buChar char=""/>
            </a:pPr>
            <a:r>
              <a:rPr lang="fr-FR" sz="1400">
                <a:latin typeface="Arial"/>
              </a:rPr>
              <a:t>Fourth Outline Level</a:t>
            </a:r>
            <a:endParaRPr/>
          </a:p>
          <a:p>
            <a:pPr lvl="4">
              <a:buSzPct val="45000"/>
              <a:buFont typeface="StarSymbol"/>
              <a:buChar char=""/>
            </a:pPr>
            <a:r>
              <a:rPr lang="fr-FR" sz="2000">
                <a:latin typeface="Arial"/>
              </a:rPr>
              <a:t>Fifth Outline Level</a:t>
            </a:r>
            <a:endParaRPr/>
          </a:p>
          <a:p>
            <a:pPr lvl="5">
              <a:buSzPct val="45000"/>
              <a:buFont typeface="StarSymbol"/>
              <a:buChar char=""/>
            </a:pPr>
            <a:r>
              <a:rPr lang="fr-FR" sz="2000">
                <a:latin typeface="Arial"/>
              </a:rPr>
              <a:t>Sixth Outline Level</a:t>
            </a:r>
            <a:endParaRPr/>
          </a:p>
          <a:p>
            <a:pPr lvl="6">
              <a:buSzPct val="45000"/>
              <a:buFont typeface="StarSymbol"/>
              <a:buChar char=""/>
            </a:pPr>
            <a:r>
              <a:rPr lang="fr-FR"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311760" y="444960"/>
            <a:ext cx="8520120" cy="572400"/>
          </a:xfrm>
          <a:prstGeom prst="rect">
            <a:avLst/>
          </a:prstGeom>
        </p:spPr>
        <p:txBody>
          <a:bodyPr tIns="91440" bIns="91440"/>
          <a:p>
            <a:r>
              <a:rPr lang="fr-FR" sz="2800">
                <a:latin typeface="Arial"/>
              </a:rPr>
              <a:t>Click to edit the title text format</a:t>
            </a:r>
            <a:endParaRPr/>
          </a:p>
        </p:txBody>
      </p:sp>
      <p:sp>
        <p:nvSpPr>
          <p:cNvPr id="38" name="PlaceHolder 2"/>
          <p:cNvSpPr>
            <a:spLocks noGrp="1"/>
          </p:cNvSpPr>
          <p:nvPr>
            <p:ph type="body"/>
          </p:nvPr>
        </p:nvSpPr>
        <p:spPr>
          <a:xfrm>
            <a:off x="311760" y="1152360"/>
            <a:ext cx="8520120" cy="3416040"/>
          </a:xfrm>
          <a:prstGeom prst="rect">
            <a:avLst/>
          </a:prstGeom>
        </p:spPr>
        <p:txBody>
          <a:bodyPr tIns="91440" bIns="91440"/>
          <a:p>
            <a:pPr>
              <a:buSzPct val="45000"/>
              <a:buFont typeface="StarSymbol"/>
              <a:buChar char=""/>
            </a:pPr>
            <a:r>
              <a:rPr lang="fr-FR">
                <a:latin typeface="Arial"/>
              </a:rPr>
              <a:t>Click to edit the outline text format</a:t>
            </a:r>
            <a:endParaRPr/>
          </a:p>
          <a:p>
            <a:pPr lvl="1">
              <a:buSzPct val="75000"/>
              <a:buFont typeface="StarSymbol"/>
              <a:buChar char=""/>
            </a:pPr>
            <a:r>
              <a:rPr lang="fr-FR">
                <a:latin typeface="Arial"/>
              </a:rPr>
              <a:t>Second Outline Level</a:t>
            </a:r>
            <a:endParaRPr/>
          </a:p>
          <a:p>
            <a:pPr lvl="2">
              <a:buSzPct val="45000"/>
              <a:buFont typeface="StarSymbol"/>
              <a:buChar char=""/>
            </a:pPr>
            <a:r>
              <a:rPr lang="fr-FR">
                <a:latin typeface="Arial"/>
              </a:rPr>
              <a:t>Third Outline Level</a:t>
            </a:r>
            <a:endParaRPr/>
          </a:p>
          <a:p>
            <a:pPr lvl="3">
              <a:buSzPct val="75000"/>
              <a:buFont typeface="StarSymbol"/>
              <a:buChar char=""/>
            </a:pPr>
            <a:r>
              <a:rPr lang="fr-FR">
                <a:latin typeface="Arial"/>
              </a:rPr>
              <a:t>Fourth Outline Level</a:t>
            </a:r>
            <a:endParaRPr/>
          </a:p>
          <a:p>
            <a:pPr lvl="4">
              <a:buSzPct val="45000"/>
              <a:buFont typeface="StarSymbol"/>
              <a:buChar char=""/>
            </a:pPr>
            <a:r>
              <a:rPr lang="fr-FR">
                <a:latin typeface="Arial"/>
              </a:rPr>
              <a:t>Fifth Outline Level</a:t>
            </a:r>
            <a:endParaRPr/>
          </a:p>
          <a:p>
            <a:pPr lvl="5">
              <a:buSzPct val="45000"/>
              <a:buFont typeface="StarSymbol"/>
              <a:buChar char=""/>
            </a:pPr>
            <a:r>
              <a:rPr lang="fr-FR">
                <a:latin typeface="Arial"/>
              </a:rPr>
              <a:t>Sixth Outline Level</a:t>
            </a:r>
            <a:endParaRPr/>
          </a:p>
          <a:p>
            <a:pPr lvl="6">
              <a:buSzPct val="45000"/>
              <a:buFont typeface="StarSymbol"/>
              <a:buChar char=""/>
            </a:pPr>
            <a:r>
              <a:rPr lang="fr-FR">
                <a:latin typeface="Arial"/>
              </a:rPr>
              <a:t>Seventh Outline Level</a:t>
            </a:r>
            <a:endParaRPr/>
          </a:p>
        </p:txBody>
      </p:sp>
      <p:sp>
        <p:nvSpPr>
          <p:cNvPr id="39" name="PlaceHolder 3"/>
          <p:cNvSpPr>
            <a:spLocks noGrp="1"/>
          </p:cNvSpPr>
          <p:nvPr>
            <p:ph type="sldNum"/>
          </p:nvPr>
        </p:nvSpPr>
        <p:spPr>
          <a:xfrm>
            <a:off x="8472600" y="4663080"/>
            <a:ext cx="548280" cy="393120"/>
          </a:xfrm>
          <a:prstGeom prst="rect">
            <a:avLst/>
          </a:prstGeom>
        </p:spPr>
        <p:txBody>
          <a:bodyPr tIns="91440" bIns="91440" anchor="ctr"/>
          <a:p>
            <a:pPr>
              <a:lnSpc>
                <a:spcPct val="100000"/>
              </a:lnSpc>
            </a:pPr>
            <a:fld id="{C0412949-A89E-49A8-8532-5D6BF2ED76FF}" type="slidenum">
              <a:rPr lang="fr-FR" sz="1400">
                <a:solidFill>
                  <a:srgbClr val="000000"/>
                </a:solidFill>
                <a:latin typeface="Arial"/>
                <a:ea typeface="Arial"/>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png"/><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 name="TextShape 1"/>
          <p:cNvSpPr txBox="1"/>
          <p:nvPr/>
        </p:nvSpPr>
        <p:spPr>
          <a:xfrm>
            <a:off x="-216000" y="288000"/>
            <a:ext cx="8520120" cy="1146600"/>
          </a:xfrm>
          <a:prstGeom prst="rect">
            <a:avLst/>
          </a:prstGeom>
        </p:spPr>
        <p:txBody>
          <a:bodyPr tIns="91440" bIns="91440" anchor="b"/>
          <a:p>
            <a:pPr>
              <a:lnSpc>
                <a:spcPct val="100000"/>
              </a:lnSpc>
            </a:pPr>
            <a:r>
              <a:rPr lang="fr-FR" sz="5200">
                <a:solidFill>
                  <a:srgbClr val="000000"/>
                </a:solidFill>
                <a:latin typeface="Bree Serif"/>
                <a:ea typeface="Bree Serif"/>
              </a:rPr>
              <a:t> </a:t>
            </a:r>
            <a:r>
              <a:rPr lang="fr-FR" sz="5200">
                <a:solidFill>
                  <a:srgbClr val="000000"/>
                </a:solidFill>
                <a:latin typeface="Bree Serif"/>
                <a:ea typeface="Bree Serif"/>
              </a:rPr>
              <a:t>Training  session</a:t>
            </a:r>
            <a:endParaRPr/>
          </a:p>
        </p:txBody>
      </p:sp>
      <p:sp>
        <p:nvSpPr>
          <p:cNvPr id="75" name="TextShape 2"/>
          <p:cNvSpPr txBox="1"/>
          <p:nvPr/>
        </p:nvSpPr>
        <p:spPr>
          <a:xfrm>
            <a:off x="99720" y="1902600"/>
            <a:ext cx="8520120" cy="1146600"/>
          </a:xfrm>
          <a:prstGeom prst="rect">
            <a:avLst/>
          </a:prstGeom>
        </p:spPr>
        <p:txBody>
          <a:bodyPr tIns="91440" bIns="91440"/>
          <a:p>
            <a:pPr>
              <a:lnSpc>
                <a:spcPct val="100000"/>
              </a:lnSpc>
            </a:pPr>
            <a:r>
              <a:rPr lang="fr-FR" sz="2800">
                <a:solidFill>
                  <a:srgbClr val="000000"/>
                </a:solidFill>
                <a:latin typeface="Arial"/>
                <a:ea typeface="Arial"/>
              </a:rPr>
              <a:t>Prepared by : </a:t>
            </a:r>
            <a:r>
              <a:rPr b="1" lang="fr-FR" sz="2800">
                <a:solidFill>
                  <a:srgbClr val="4a86e8"/>
                </a:solidFill>
                <a:latin typeface="Arial"/>
                <a:ea typeface="Arial"/>
              </a:rPr>
              <a:t>Wafa Yahyaoui </a:t>
            </a:r>
            <a:endParaRPr/>
          </a:p>
          <a:p>
            <a:pPr>
              <a:lnSpc>
                <a:spcPct val="100000"/>
              </a:lnSpc>
            </a:pPr>
            <a:r>
              <a:rPr lang="fr-FR" sz="2800">
                <a:solidFill>
                  <a:srgbClr val="000000"/>
                </a:solidFill>
                <a:latin typeface="Arial"/>
                <a:ea typeface="Arial"/>
              </a:rPr>
              <a:t>Presented by : </a:t>
            </a:r>
            <a:r>
              <a:rPr b="1" lang="fr-FR" sz="2800">
                <a:solidFill>
                  <a:srgbClr val="4a86e8"/>
                </a:solidFill>
                <a:latin typeface="Arial"/>
                <a:ea typeface="Arial"/>
              </a:rPr>
              <a:t>Tewfik Ghariani</a:t>
            </a:r>
            <a:r>
              <a:rPr lang="fr-FR" sz="2800">
                <a:solidFill>
                  <a:srgbClr val="000000"/>
                </a:solidFill>
                <a:latin typeface="Arial"/>
                <a:ea typeface="Arial"/>
              </a:rPr>
              <a:t> </a:t>
            </a:r>
            <a:endParaRPr/>
          </a:p>
        </p:txBody>
      </p:sp>
      <p:pic>
        <p:nvPicPr>
          <p:cNvPr id="76" name="Shape 56" descr=""/>
          <p:cNvPicPr/>
          <p:nvPr/>
        </p:nvPicPr>
        <p:blipFill>
          <a:blip r:embed="rId1"/>
          <a:stretch>
            <a:fillRect/>
          </a:stretch>
        </p:blipFill>
        <p:spPr>
          <a:xfrm>
            <a:off x="5925600" y="72000"/>
            <a:ext cx="2426400" cy="1790640"/>
          </a:xfrm>
          <a:prstGeom prst="rect">
            <a:avLst/>
          </a:prstGeom>
          <a:ln>
            <a:noFill/>
          </a:ln>
        </p:spPr>
      </p:pic>
      <p:pic>
        <p:nvPicPr>
          <p:cNvPr id="77" name="Shape 57" descr=""/>
          <p:cNvPicPr/>
          <p:nvPr/>
        </p:nvPicPr>
        <p:blipFill>
          <a:blip r:embed="rId2"/>
          <a:stretch>
            <a:fillRect/>
          </a:stretch>
        </p:blipFill>
        <p:spPr>
          <a:xfrm>
            <a:off x="2140920" y="3273480"/>
            <a:ext cx="4114440" cy="155484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TextShape 1"/>
          <p:cNvSpPr txBox="1"/>
          <p:nvPr/>
        </p:nvSpPr>
        <p:spPr>
          <a:xfrm>
            <a:off x="311760" y="444960"/>
            <a:ext cx="8520120" cy="572400"/>
          </a:xfrm>
          <a:prstGeom prst="rect">
            <a:avLst/>
          </a:prstGeom>
        </p:spPr>
        <p:txBody>
          <a:bodyPr tIns="91440" bIns="91440"/>
          <a:p>
            <a:pPr>
              <a:lnSpc>
                <a:spcPct val="100000"/>
              </a:lnSpc>
            </a:pPr>
            <a:r>
              <a:rPr lang="fr-FR" sz="2800">
                <a:solidFill>
                  <a:srgbClr val="000000"/>
                </a:solidFill>
                <a:latin typeface="Arial"/>
                <a:ea typeface="Arial"/>
              </a:rPr>
              <a:t>GITLAB what is it ? </a:t>
            </a:r>
            <a:endParaRPr/>
          </a:p>
        </p:txBody>
      </p:sp>
      <p:sp>
        <p:nvSpPr>
          <p:cNvPr id="98" name="TextShape 2"/>
          <p:cNvSpPr txBox="1"/>
          <p:nvPr/>
        </p:nvSpPr>
        <p:spPr>
          <a:xfrm>
            <a:off x="423000" y="1119240"/>
            <a:ext cx="8520120" cy="3416040"/>
          </a:xfrm>
          <a:prstGeom prst="rect">
            <a:avLst/>
          </a:prstGeom>
        </p:spPr>
        <p:txBody>
          <a:bodyPr tIns="91440" bIns="91440"/>
          <a:p>
            <a:pPr>
              <a:lnSpc>
                <a:spcPct val="100000"/>
              </a:lnSpc>
            </a:pPr>
            <a:r>
              <a:rPr lang="fr-FR">
                <a:solidFill>
                  <a:srgbClr val="595959"/>
                </a:solidFill>
                <a:latin typeface="Arial"/>
                <a:ea typeface="Arial"/>
              </a:rPr>
              <a:t>GitLab is an online Git repository manager. It is a great way to manage git repositories on a centralized server. GitLab gives you complete control over your repositories or projects and allows you to decide whether they are public or private for free .</a:t>
            </a:r>
            <a:endParaRPr/>
          </a:p>
          <a:p>
            <a:pPr>
              <a:lnSpc>
                <a:spcPct val="100000"/>
              </a:lnSpc>
            </a:pPr>
            <a:endParaRPr/>
          </a:p>
        </p:txBody>
      </p:sp>
      <p:pic>
        <p:nvPicPr>
          <p:cNvPr id="99" name="Shape 115" descr=""/>
          <p:cNvPicPr/>
          <p:nvPr/>
        </p:nvPicPr>
        <p:blipFill>
          <a:blip r:embed="rId1"/>
          <a:stretch>
            <a:fillRect/>
          </a:stretch>
        </p:blipFill>
        <p:spPr>
          <a:xfrm>
            <a:off x="7549560" y="3578760"/>
            <a:ext cx="1500120" cy="1474920"/>
          </a:xfrm>
          <a:prstGeom prst="rect">
            <a:avLst/>
          </a:prstGeom>
          <a:ln>
            <a:noFill/>
          </a:ln>
        </p:spPr>
      </p:pic>
      <p:pic>
        <p:nvPicPr>
          <p:cNvPr id="100" name="Shape 116" descr=""/>
          <p:cNvPicPr/>
          <p:nvPr/>
        </p:nvPicPr>
        <p:blipFill>
          <a:blip r:embed="rId2"/>
          <a:stretch>
            <a:fillRect/>
          </a:stretch>
        </p:blipFill>
        <p:spPr>
          <a:xfrm>
            <a:off x="2538360" y="2476800"/>
            <a:ext cx="2356200" cy="2356200"/>
          </a:xfrm>
          <a:prstGeom prst="rect">
            <a:avLst/>
          </a:prstGeom>
          <a:ln>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TextShape 1"/>
          <p:cNvSpPr txBox="1"/>
          <p:nvPr/>
        </p:nvSpPr>
        <p:spPr>
          <a:xfrm>
            <a:off x="311760" y="444960"/>
            <a:ext cx="8520120" cy="572400"/>
          </a:xfrm>
          <a:prstGeom prst="rect">
            <a:avLst/>
          </a:prstGeom>
        </p:spPr>
        <p:txBody>
          <a:bodyPr tIns="91440" bIns="91440"/>
          <a:p>
            <a:pPr>
              <a:lnSpc>
                <a:spcPct val="100000"/>
              </a:lnSpc>
            </a:pPr>
            <a:r>
              <a:rPr lang="fr-FR" sz="2800">
                <a:solidFill>
                  <a:srgbClr val="000000"/>
                </a:solidFill>
                <a:latin typeface="Arial"/>
                <a:ea typeface="Arial"/>
              </a:rPr>
              <a:t>SSH key</a:t>
            </a:r>
            <a:endParaRPr/>
          </a:p>
        </p:txBody>
      </p:sp>
      <p:sp>
        <p:nvSpPr>
          <p:cNvPr id="102" name="TextShape 2"/>
          <p:cNvSpPr txBox="1"/>
          <p:nvPr/>
        </p:nvSpPr>
        <p:spPr>
          <a:xfrm>
            <a:off x="311760" y="1152360"/>
            <a:ext cx="8520120" cy="3416040"/>
          </a:xfrm>
          <a:prstGeom prst="rect">
            <a:avLst/>
          </a:prstGeom>
        </p:spPr>
        <p:txBody>
          <a:bodyPr tIns="91440" bIns="91440"/>
          <a:p>
            <a:pPr>
              <a:lnSpc>
                <a:spcPct val="100000"/>
              </a:lnSpc>
              <a:buFont typeface="StarSymbol"/>
              <a:buChar char=""/>
            </a:pPr>
            <a:r>
              <a:rPr lang="fr-FR">
                <a:solidFill>
                  <a:srgbClr val="ff0000"/>
                </a:solidFill>
                <a:latin typeface="Arial"/>
                <a:ea typeface="Arial"/>
              </a:rPr>
              <a:t>SSH (secure shell protocol)</a:t>
            </a:r>
            <a:endParaRPr/>
          </a:p>
          <a:p>
            <a:pPr lvl="1">
              <a:lnSpc>
                <a:spcPct val="100000"/>
              </a:lnSpc>
              <a:buFont typeface="StarSymbol"/>
              <a:buChar char=""/>
            </a:pPr>
            <a:r>
              <a:rPr lang="fr-FR">
                <a:solidFill>
                  <a:srgbClr val="595959"/>
                </a:solidFill>
                <a:latin typeface="Arial"/>
                <a:ea typeface="Arial"/>
              </a:rPr>
              <a:t>What is SSH? It’s how you call the commands that help communicate through a network and that are encrypted and secure. It’s used for remote logins and it helps users connect to a server in a secure way.</a:t>
            </a:r>
            <a:endParaRPr/>
          </a:p>
          <a:p>
            <a:pPr>
              <a:lnSpc>
                <a:spcPct val="100000"/>
              </a:lnSpc>
            </a:pPr>
            <a:endParaRPr/>
          </a:p>
          <a:p>
            <a:pPr>
              <a:lnSpc>
                <a:spcPct val="100000"/>
              </a:lnSpc>
              <a:buFont typeface="StarSymbol"/>
              <a:buChar char=""/>
            </a:pPr>
            <a:r>
              <a:rPr lang="fr-FR">
                <a:solidFill>
                  <a:srgbClr val="ff0000"/>
                </a:solidFill>
                <a:latin typeface="Arial"/>
                <a:ea typeface="Arial"/>
              </a:rPr>
              <a:t>Generating an SSH key : </a:t>
            </a:r>
            <a:endParaRPr/>
          </a:p>
          <a:p>
            <a:pPr lvl="1">
              <a:lnSpc>
                <a:spcPct val="100000"/>
              </a:lnSpc>
              <a:buFont typeface="StarSymbol"/>
              <a:buChar char=""/>
            </a:pPr>
            <a:r>
              <a:rPr lang="fr-FR" sz="1400">
                <a:solidFill>
                  <a:srgbClr val="000000"/>
                </a:solidFill>
                <a:latin typeface="Arial"/>
                <a:ea typeface="Arial"/>
              </a:rPr>
              <a:t>ssh-keygen -t rsa -b 4096 -C "</a:t>
            </a:r>
            <a:r>
              <a:rPr i="1" lang="fr-FR" sz="1400">
                <a:solidFill>
                  <a:srgbClr val="000000"/>
                </a:solidFill>
                <a:latin typeface="Arial"/>
                <a:ea typeface="Arial"/>
              </a:rPr>
              <a:t>your_email@example.com</a:t>
            </a:r>
            <a:r>
              <a:rPr lang="fr-FR" sz="1400">
                <a:solidFill>
                  <a:srgbClr val="000000"/>
                </a:solidFill>
                <a:latin typeface="Arial"/>
                <a:ea typeface="Arial"/>
              </a:rPr>
              <a:t>"</a:t>
            </a:r>
            <a:endParaRPr/>
          </a:p>
          <a:p>
            <a:pPr lvl="1">
              <a:lnSpc>
                <a:spcPct val="100000"/>
              </a:lnSpc>
              <a:buFont typeface="StarSymbol"/>
              <a:buChar char=""/>
            </a:pPr>
            <a:r>
              <a:rPr lang="fr-FR" sz="1400">
                <a:solidFill>
                  <a:srgbClr val="000000"/>
                </a:solidFill>
                <a:latin typeface="Arial"/>
                <a:ea typeface="Arial"/>
              </a:rPr>
              <a:t>cat ~/.ssh/id_rsa.pub</a:t>
            </a:r>
            <a:endParaRPr/>
          </a:p>
          <a:p>
            <a:pPr>
              <a:lnSpc>
                <a:spcPct val="100000"/>
              </a:lnSpc>
            </a:pPr>
            <a:endParaRPr/>
          </a:p>
        </p:txBody>
      </p:sp>
      <p:pic>
        <p:nvPicPr>
          <p:cNvPr id="103" name="Shape 123" descr=""/>
          <p:cNvPicPr/>
          <p:nvPr/>
        </p:nvPicPr>
        <p:blipFill>
          <a:blip r:embed="rId1"/>
          <a:stretch>
            <a:fillRect/>
          </a:stretch>
        </p:blipFill>
        <p:spPr>
          <a:xfrm>
            <a:off x="7549560" y="3578760"/>
            <a:ext cx="1500120" cy="147492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TextShape 1"/>
          <p:cNvSpPr txBox="1"/>
          <p:nvPr/>
        </p:nvSpPr>
        <p:spPr>
          <a:xfrm>
            <a:off x="113040" y="83880"/>
            <a:ext cx="8917560" cy="3979440"/>
          </a:xfrm>
          <a:prstGeom prst="rect">
            <a:avLst/>
          </a:prstGeom>
        </p:spPr>
        <p:txBody>
          <a:bodyPr tIns="91440" bIns="91440"/>
          <a:p>
            <a:pPr>
              <a:lnSpc>
                <a:spcPct val="100000"/>
              </a:lnSpc>
              <a:buFont typeface="StarSymbol"/>
              <a:buChar char=""/>
            </a:pPr>
            <a:r>
              <a:rPr lang="fr-FR" sz="2400">
                <a:solidFill>
                  <a:srgbClr val="ff0000"/>
                </a:solidFill>
                <a:latin typeface="Arial"/>
                <a:ea typeface="Arial"/>
              </a:rPr>
              <a:t>Add a remote repository : </a:t>
            </a:r>
            <a:r>
              <a:rPr lang="fr-FR" sz="2400">
                <a:solidFill>
                  <a:srgbClr val="0000ff"/>
                </a:solidFill>
                <a:latin typeface="Arial"/>
                <a:ea typeface="Arial"/>
              </a:rPr>
              <a:t>git remote add &lt;shortname&gt; &lt;url&gt;</a:t>
            </a:r>
            <a:endParaRPr/>
          </a:p>
          <a:p>
            <a:pPr>
              <a:lnSpc>
                <a:spcPct val="100000"/>
              </a:lnSpc>
              <a:buFont typeface="StarSymbol"/>
              <a:buChar char=""/>
            </a:pPr>
            <a:r>
              <a:rPr lang="fr-FR" sz="2400">
                <a:solidFill>
                  <a:srgbClr val="ff0000"/>
                </a:solidFill>
                <a:latin typeface="Arial"/>
                <a:ea typeface="Arial"/>
              </a:rPr>
              <a:t>Clone a repository</a:t>
            </a:r>
            <a:r>
              <a:rPr lang="fr-FR" sz="2400">
                <a:solidFill>
                  <a:srgbClr val="595959"/>
                </a:solidFill>
                <a:latin typeface="Arial"/>
                <a:ea typeface="Arial"/>
              </a:rPr>
              <a:t> : </a:t>
            </a:r>
            <a:r>
              <a:rPr lang="fr-FR" sz="2400">
                <a:solidFill>
                  <a:srgbClr val="0000ff"/>
                </a:solidFill>
                <a:latin typeface="Arial"/>
                <a:ea typeface="Arial"/>
              </a:rPr>
              <a:t>git clone &lt;url&gt;</a:t>
            </a:r>
            <a:endParaRPr/>
          </a:p>
          <a:p>
            <a:pPr lvl="1">
              <a:lnSpc>
                <a:spcPct val="100000"/>
              </a:lnSpc>
              <a:buFont typeface="StarSymbol"/>
              <a:buChar char=""/>
            </a:pPr>
            <a:r>
              <a:rPr lang="fr-FR" sz="1400">
                <a:solidFill>
                  <a:srgbClr val="000000"/>
                </a:solidFill>
                <a:latin typeface="Arial"/>
                <a:ea typeface="Arial"/>
              </a:rPr>
              <a:t>Clones a repository into a newly created directory, creates remote-tracking branches for each branch in the cloned repository (visible using git branch -r), and creates and checks out an initial branch that is forked from the cloned repository’s currently active branch.</a:t>
            </a:r>
            <a:endParaRPr/>
          </a:p>
          <a:p>
            <a:pPr>
              <a:lnSpc>
                <a:spcPct val="100000"/>
              </a:lnSpc>
              <a:buFont typeface="StarSymbol"/>
              <a:buChar char=""/>
            </a:pPr>
            <a:r>
              <a:rPr lang="fr-FR" sz="2400">
                <a:solidFill>
                  <a:srgbClr val="ff0000"/>
                </a:solidFill>
                <a:latin typeface="Arial"/>
                <a:ea typeface="Arial"/>
              </a:rPr>
              <a:t>Push changes to remote repository </a:t>
            </a:r>
            <a:r>
              <a:rPr lang="fr-FR" sz="2400">
                <a:solidFill>
                  <a:srgbClr val="595959"/>
                </a:solidFill>
                <a:latin typeface="Arial"/>
                <a:ea typeface="Arial"/>
              </a:rPr>
              <a:t>: </a:t>
            </a:r>
            <a:r>
              <a:rPr lang="fr-FR" sz="2400">
                <a:solidFill>
                  <a:srgbClr val="0000ff"/>
                </a:solidFill>
                <a:latin typeface="Arial"/>
                <a:ea typeface="Arial"/>
              </a:rPr>
              <a:t>git push</a:t>
            </a:r>
            <a:endParaRPr/>
          </a:p>
          <a:p>
            <a:pPr lvl="1">
              <a:lnSpc>
                <a:spcPct val="100000"/>
              </a:lnSpc>
              <a:buFont typeface="StarSymbol"/>
              <a:buChar char=""/>
            </a:pPr>
            <a:r>
              <a:rPr lang="fr-FR" sz="1400">
                <a:solidFill>
                  <a:srgbClr val="000000"/>
                </a:solidFill>
                <a:latin typeface="Arial"/>
                <a:ea typeface="Arial"/>
              </a:rPr>
              <a:t>If you’re working on your local computer, and want your commits to be visible online on GitHub as well, you “push” the changes up to the remote repository with this command.</a:t>
            </a:r>
            <a:endParaRPr/>
          </a:p>
          <a:p>
            <a:pPr lvl="1">
              <a:lnSpc>
                <a:spcPct val="100000"/>
              </a:lnSpc>
              <a:buFont typeface="StarSymbol"/>
              <a:buChar char=""/>
            </a:pPr>
            <a:r>
              <a:rPr lang="fr-FR" sz="1100">
                <a:solidFill>
                  <a:srgbClr val="000000"/>
                </a:solidFill>
                <a:latin typeface="Arial"/>
                <a:ea typeface="Arial"/>
              </a:rPr>
              <a:t>The push command tells Git where to put our commits when we're ready, and now we're ready. So let's push our local changes to our </a:t>
            </a:r>
            <a:r>
              <a:rPr b="1" lang="fr-FR" sz="1100">
                <a:solidFill>
                  <a:srgbClr val="000000"/>
                </a:solidFill>
                <a:latin typeface="Arial"/>
                <a:ea typeface="Arial"/>
              </a:rPr>
              <a:t>origin</a:t>
            </a:r>
            <a:r>
              <a:rPr lang="fr-FR" sz="1100">
                <a:solidFill>
                  <a:srgbClr val="000000"/>
                </a:solidFill>
                <a:latin typeface="Arial"/>
                <a:ea typeface="Arial"/>
              </a:rPr>
              <a:t> repo : </a:t>
            </a:r>
            <a:r>
              <a:rPr b="1" lang="fr-FR" sz="1100">
                <a:solidFill>
                  <a:srgbClr val="0000ff"/>
                </a:solidFill>
                <a:latin typeface="Arial"/>
                <a:ea typeface="Arial"/>
              </a:rPr>
              <a:t>git push -u origin master</a:t>
            </a:r>
            <a:endParaRPr/>
          </a:p>
          <a:p>
            <a:pPr>
              <a:lnSpc>
                <a:spcPct val="100000"/>
              </a:lnSpc>
              <a:buFont typeface="StarSymbol"/>
              <a:buChar char=""/>
            </a:pPr>
            <a:r>
              <a:rPr lang="fr-FR" sz="2400">
                <a:solidFill>
                  <a:srgbClr val="ff0000"/>
                </a:solidFill>
                <a:latin typeface="Arial"/>
                <a:ea typeface="Arial"/>
              </a:rPr>
              <a:t>Pull changes from remote repository</a:t>
            </a:r>
            <a:r>
              <a:rPr lang="fr-FR" sz="2400">
                <a:solidFill>
                  <a:srgbClr val="595959"/>
                </a:solidFill>
                <a:latin typeface="Arial"/>
                <a:ea typeface="Arial"/>
              </a:rPr>
              <a:t> : </a:t>
            </a:r>
            <a:r>
              <a:rPr lang="fr-FR" sz="2400">
                <a:solidFill>
                  <a:srgbClr val="0000ff"/>
                </a:solidFill>
                <a:latin typeface="Arial"/>
                <a:ea typeface="Arial"/>
              </a:rPr>
              <a:t>git pull</a:t>
            </a:r>
            <a:endParaRPr/>
          </a:p>
          <a:p>
            <a:pPr lvl="1">
              <a:lnSpc>
                <a:spcPct val="100000"/>
              </a:lnSpc>
              <a:buFont typeface="StarSymbol"/>
              <a:buChar char=""/>
            </a:pPr>
            <a:r>
              <a:rPr lang="fr-FR" sz="1400">
                <a:solidFill>
                  <a:srgbClr val="000000"/>
                </a:solidFill>
                <a:latin typeface="Arial"/>
                <a:ea typeface="Arial"/>
              </a:rPr>
              <a:t>If you’re working on your local computer and want the most up-to-date version of your repository to work with, you “pull” the changes down from the remote repository with this command.</a:t>
            </a:r>
            <a:endParaRPr/>
          </a:p>
        </p:txBody>
      </p:sp>
      <p:pic>
        <p:nvPicPr>
          <p:cNvPr id="105" name="Shape 129" descr=""/>
          <p:cNvPicPr/>
          <p:nvPr/>
        </p:nvPicPr>
        <p:blipFill>
          <a:blip r:embed="rId1"/>
          <a:stretch>
            <a:fillRect/>
          </a:stretch>
        </p:blipFill>
        <p:spPr>
          <a:xfrm>
            <a:off x="7726320" y="3753000"/>
            <a:ext cx="1323360" cy="130104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TextShape 1"/>
          <p:cNvSpPr txBox="1"/>
          <p:nvPr/>
        </p:nvSpPr>
        <p:spPr>
          <a:xfrm>
            <a:off x="311760" y="385200"/>
            <a:ext cx="8520120" cy="3416040"/>
          </a:xfrm>
          <a:prstGeom prst="rect">
            <a:avLst/>
          </a:prstGeom>
        </p:spPr>
        <p:txBody>
          <a:bodyPr tIns="91440" bIns="91440"/>
          <a:p>
            <a:pPr>
              <a:lnSpc>
                <a:spcPct val="100000"/>
              </a:lnSpc>
              <a:buFont typeface="StarSymbol"/>
              <a:buChar char=""/>
            </a:pPr>
            <a:r>
              <a:rPr lang="fr-FR" sz="2400">
                <a:solidFill>
                  <a:srgbClr val="ff0000"/>
                </a:solidFill>
                <a:latin typeface="Arial"/>
                <a:ea typeface="Arial"/>
              </a:rPr>
              <a:t>update your remote-tracking</a:t>
            </a:r>
            <a:r>
              <a:rPr lang="fr-FR" sz="2400">
                <a:solidFill>
                  <a:srgbClr val="595959"/>
                </a:solidFill>
                <a:latin typeface="Arial"/>
                <a:ea typeface="Arial"/>
              </a:rPr>
              <a:t>:</a:t>
            </a:r>
            <a:r>
              <a:rPr lang="fr-FR" sz="2400">
                <a:solidFill>
                  <a:srgbClr val="0000ff"/>
                </a:solidFill>
                <a:latin typeface="Arial"/>
                <a:ea typeface="Arial"/>
              </a:rPr>
              <a:t>git fetch</a:t>
            </a:r>
            <a:endParaRPr/>
          </a:p>
          <a:p>
            <a:pPr lvl="1">
              <a:lnSpc>
                <a:spcPct val="100000"/>
              </a:lnSpc>
              <a:buFont typeface="StarSymbol"/>
              <a:buChar char=""/>
            </a:pPr>
            <a:r>
              <a:rPr lang="fr-FR" sz="1400">
                <a:solidFill>
                  <a:srgbClr val="000000"/>
                </a:solidFill>
                <a:latin typeface="Arial"/>
                <a:ea typeface="Arial"/>
              </a:rPr>
              <a:t>You can do a git fetch at any time to update your remote-tracking branches under refs/remotes/&lt;remote&gt;/.</a:t>
            </a:r>
            <a:endParaRPr/>
          </a:p>
        </p:txBody>
      </p:sp>
      <p:pic>
        <p:nvPicPr>
          <p:cNvPr id="107" name="Shape 135" descr=""/>
          <p:cNvPicPr/>
          <p:nvPr/>
        </p:nvPicPr>
        <p:blipFill>
          <a:blip r:embed="rId1"/>
          <a:stretch>
            <a:fillRect/>
          </a:stretch>
        </p:blipFill>
        <p:spPr>
          <a:xfrm>
            <a:off x="7549560" y="3578760"/>
            <a:ext cx="1500120" cy="1474920"/>
          </a:xfrm>
          <a:prstGeom prst="rect">
            <a:avLst/>
          </a:prstGeom>
          <a:ln>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TextShape 1"/>
          <p:cNvSpPr txBox="1"/>
          <p:nvPr/>
        </p:nvSpPr>
        <p:spPr>
          <a:xfrm>
            <a:off x="311760" y="1464120"/>
            <a:ext cx="8520120" cy="3416040"/>
          </a:xfrm>
          <a:prstGeom prst="rect">
            <a:avLst/>
          </a:prstGeom>
        </p:spPr>
        <p:txBody>
          <a:bodyPr tIns="91440" bIns="91440"/>
          <a:p>
            <a:pPr algn="ctr">
              <a:lnSpc>
                <a:spcPct val="100000"/>
              </a:lnSpc>
              <a:buFont typeface="StarSymbol"/>
              <a:buChar char=""/>
            </a:pPr>
            <a:r>
              <a:rPr lang="fr-FR">
                <a:solidFill>
                  <a:srgbClr val="595959"/>
                </a:solidFill>
                <a:latin typeface="Arial"/>
                <a:ea typeface="Arial"/>
              </a:rPr>
              <a:t>  </a:t>
            </a:r>
            <a:r>
              <a:rPr lang="fr-FR">
                <a:solidFill>
                  <a:srgbClr val="595959"/>
                </a:solidFill>
                <a:latin typeface="Arial"/>
                <a:ea typeface="Arial"/>
              </a:rPr>
              <a:t>git revert  </a:t>
            </a:r>
            <a:endParaRPr/>
          </a:p>
          <a:p>
            <a:pPr algn="ctr">
              <a:lnSpc>
                <a:spcPct val="100000"/>
              </a:lnSpc>
              <a:buFont typeface="StarSymbol"/>
              <a:buChar char=""/>
            </a:pPr>
            <a:r>
              <a:rPr lang="fr-FR">
                <a:solidFill>
                  <a:srgbClr val="595959"/>
                </a:solidFill>
                <a:latin typeface="Arial"/>
                <a:ea typeface="Arial"/>
              </a:rPr>
              <a:t>git rebase</a:t>
            </a:r>
            <a:endParaRPr/>
          </a:p>
          <a:p>
            <a:pPr algn="ctr">
              <a:lnSpc>
                <a:spcPct val="100000"/>
              </a:lnSpc>
              <a:buFont typeface="StarSymbol"/>
              <a:buChar char=""/>
            </a:pPr>
            <a:r>
              <a:rPr lang="fr-FR">
                <a:solidFill>
                  <a:srgbClr val="595959"/>
                </a:solidFill>
                <a:latin typeface="Arial"/>
                <a:ea typeface="Arial"/>
              </a:rPr>
              <a:t>    </a:t>
            </a:r>
            <a:r>
              <a:rPr lang="fr-FR">
                <a:solidFill>
                  <a:srgbClr val="595959"/>
                </a:solidFill>
                <a:latin typeface="Arial"/>
                <a:ea typeface="Arial"/>
              </a:rPr>
              <a:t>git grep</a:t>
            </a:r>
            <a:endParaRPr/>
          </a:p>
          <a:p>
            <a:pPr algn="ctr">
              <a:lnSpc>
                <a:spcPct val="100000"/>
              </a:lnSpc>
              <a:buFont typeface="StarSymbol"/>
              <a:buChar char=""/>
            </a:pPr>
            <a:r>
              <a:rPr lang="fr-FR">
                <a:solidFill>
                  <a:srgbClr val="595959"/>
                </a:solidFill>
                <a:latin typeface="Arial"/>
                <a:ea typeface="Arial"/>
              </a:rPr>
              <a:t> </a:t>
            </a:r>
            <a:r>
              <a:rPr lang="fr-FR">
                <a:solidFill>
                  <a:srgbClr val="595959"/>
                </a:solidFill>
                <a:latin typeface="Arial"/>
                <a:ea typeface="Arial"/>
              </a:rPr>
              <a:t>git besect</a:t>
            </a:r>
            <a:endParaRPr/>
          </a:p>
          <a:p>
            <a:pPr algn="ctr">
              <a:lnSpc>
                <a:spcPct val="100000"/>
              </a:lnSpc>
              <a:buFont typeface="StarSymbol"/>
              <a:buChar char=""/>
            </a:pPr>
            <a:r>
              <a:rPr lang="fr-FR">
                <a:solidFill>
                  <a:srgbClr val="595959"/>
                </a:solidFill>
                <a:latin typeface="Arial"/>
                <a:ea typeface="Arial"/>
              </a:rPr>
              <a:t>git ignore</a:t>
            </a:r>
            <a:endParaRPr/>
          </a:p>
          <a:p>
            <a:pPr algn="ctr">
              <a:lnSpc>
                <a:spcPct val="100000"/>
              </a:lnSpc>
              <a:buFont typeface="StarSymbol"/>
              <a:buChar char=""/>
            </a:pPr>
            <a:r>
              <a:rPr lang="fr-FR">
                <a:solidFill>
                  <a:srgbClr val="595959"/>
                </a:solidFill>
                <a:latin typeface="Arial"/>
                <a:ea typeface="Arial"/>
              </a:rPr>
              <a:t>      ……</a:t>
            </a:r>
            <a:r>
              <a:rPr lang="fr-FR">
                <a:solidFill>
                  <a:srgbClr val="595959"/>
                </a:solidFill>
                <a:latin typeface="Arial"/>
                <a:ea typeface="Arial"/>
              </a:rPr>
              <a:t>..</a:t>
            </a:r>
            <a:endParaRPr/>
          </a:p>
          <a:p>
            <a:pPr>
              <a:lnSpc>
                <a:spcPct val="100000"/>
              </a:lnSpc>
            </a:pPr>
            <a:endParaRPr/>
          </a:p>
        </p:txBody>
      </p:sp>
      <p:pic>
        <p:nvPicPr>
          <p:cNvPr id="109" name="Shape 141" descr=""/>
          <p:cNvPicPr/>
          <p:nvPr/>
        </p:nvPicPr>
        <p:blipFill>
          <a:blip r:embed="rId1"/>
          <a:stretch>
            <a:fillRect/>
          </a:stretch>
        </p:blipFill>
        <p:spPr>
          <a:xfrm>
            <a:off x="7549560" y="3578760"/>
            <a:ext cx="1500120" cy="147492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TextShape 1"/>
          <p:cNvSpPr txBox="1"/>
          <p:nvPr/>
        </p:nvSpPr>
        <p:spPr>
          <a:xfrm>
            <a:off x="311760" y="444960"/>
            <a:ext cx="8520120" cy="572400"/>
          </a:xfrm>
          <a:prstGeom prst="rect">
            <a:avLst/>
          </a:prstGeom>
        </p:spPr>
        <p:txBody>
          <a:bodyPr tIns="91440" bIns="91440"/>
          <a:p>
            <a:pPr>
              <a:lnSpc>
                <a:spcPct val="100000"/>
              </a:lnSpc>
            </a:pPr>
            <a:r>
              <a:rPr lang="fr-FR" sz="2800">
                <a:solidFill>
                  <a:srgbClr val="000000"/>
                </a:solidFill>
                <a:latin typeface="Arial"/>
                <a:ea typeface="Arial"/>
              </a:rPr>
              <a:t>What is Git ?</a:t>
            </a:r>
            <a:endParaRPr/>
          </a:p>
        </p:txBody>
      </p:sp>
      <p:sp>
        <p:nvSpPr>
          <p:cNvPr id="79" name="TextShape 2"/>
          <p:cNvSpPr txBox="1"/>
          <p:nvPr/>
        </p:nvSpPr>
        <p:spPr>
          <a:xfrm>
            <a:off x="311760" y="1152360"/>
            <a:ext cx="8520120" cy="3416040"/>
          </a:xfrm>
          <a:prstGeom prst="rect">
            <a:avLst/>
          </a:prstGeom>
        </p:spPr>
        <p:txBody>
          <a:bodyPr tIns="91440" bIns="91440"/>
          <a:p>
            <a:pPr>
              <a:lnSpc>
                <a:spcPct val="100000"/>
              </a:lnSpc>
            </a:pPr>
            <a:r>
              <a:rPr lang="fr-FR" sz="2400">
                <a:solidFill>
                  <a:srgbClr val="595959"/>
                </a:solidFill>
                <a:latin typeface="Arial"/>
                <a:ea typeface="Arial"/>
              </a:rPr>
              <a:t>Git is version control software, which means it manages changes to a project without overwriting any part of that project. And it’s not going away anytime soon, particularly since Torvalds and his fellow kernel developers employ Git to help develop the core kernel for Linux.</a:t>
            </a:r>
            <a:endParaRPr/>
          </a:p>
        </p:txBody>
      </p:sp>
      <p:pic>
        <p:nvPicPr>
          <p:cNvPr id="80" name="Shape 64" descr=""/>
          <p:cNvPicPr/>
          <p:nvPr/>
        </p:nvPicPr>
        <p:blipFill>
          <a:blip r:embed="rId1"/>
          <a:stretch>
            <a:fillRect/>
          </a:stretch>
        </p:blipFill>
        <p:spPr>
          <a:xfrm>
            <a:off x="7549560" y="3578760"/>
            <a:ext cx="1500120" cy="147492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TextShape 1"/>
          <p:cNvSpPr txBox="1"/>
          <p:nvPr/>
        </p:nvSpPr>
        <p:spPr>
          <a:xfrm>
            <a:off x="311760" y="444960"/>
            <a:ext cx="8520120" cy="572400"/>
          </a:xfrm>
          <a:prstGeom prst="rect">
            <a:avLst/>
          </a:prstGeom>
        </p:spPr>
        <p:txBody>
          <a:bodyPr tIns="91440" bIns="91440"/>
          <a:p>
            <a:pPr>
              <a:lnSpc>
                <a:spcPct val="100000"/>
              </a:lnSpc>
            </a:pPr>
            <a:r>
              <a:rPr lang="fr-FR" sz="2800">
                <a:solidFill>
                  <a:srgbClr val="000000"/>
                </a:solidFill>
                <a:latin typeface="Arial"/>
                <a:ea typeface="Arial"/>
              </a:rPr>
              <a:t>Why use something like Git ? </a:t>
            </a:r>
            <a:endParaRPr/>
          </a:p>
        </p:txBody>
      </p:sp>
      <p:sp>
        <p:nvSpPr>
          <p:cNvPr id="82" name="TextShape 2"/>
          <p:cNvSpPr txBox="1"/>
          <p:nvPr/>
        </p:nvSpPr>
        <p:spPr>
          <a:xfrm>
            <a:off x="311760" y="1152360"/>
            <a:ext cx="8520120" cy="3416040"/>
          </a:xfrm>
          <a:prstGeom prst="rect">
            <a:avLst/>
          </a:prstGeom>
        </p:spPr>
        <p:txBody>
          <a:bodyPr tIns="91440" bIns="91440"/>
          <a:p>
            <a:pPr>
              <a:lnSpc>
                <a:spcPct val="100000"/>
              </a:lnSpc>
            </a:pPr>
            <a:r>
              <a:rPr lang="fr-FR" sz="2400">
                <a:solidFill>
                  <a:srgbClr val="595959"/>
                </a:solidFill>
                <a:latin typeface="Arial"/>
                <a:ea typeface="Arial"/>
              </a:rPr>
              <a:t>Say you and a coworker are both updating pages on the same website. You make your changes, save them, and upload them back to the website. So far, so good. The problem comes when your coworker is working on the same page as you at the same time. One of you is about to have your work overwritten and erased.</a:t>
            </a:r>
            <a:endParaRPr/>
          </a:p>
        </p:txBody>
      </p:sp>
      <p:pic>
        <p:nvPicPr>
          <p:cNvPr id="83" name="Shape 71" descr=""/>
          <p:cNvPicPr/>
          <p:nvPr/>
        </p:nvPicPr>
        <p:blipFill>
          <a:blip r:embed="rId1"/>
          <a:stretch>
            <a:fillRect/>
          </a:stretch>
        </p:blipFill>
        <p:spPr>
          <a:xfrm>
            <a:off x="7549560" y="3578760"/>
            <a:ext cx="1500120" cy="147492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TextShape 1"/>
          <p:cNvSpPr txBox="1"/>
          <p:nvPr/>
        </p:nvSpPr>
        <p:spPr>
          <a:xfrm>
            <a:off x="311760" y="750960"/>
            <a:ext cx="8520120" cy="3416040"/>
          </a:xfrm>
          <a:prstGeom prst="rect">
            <a:avLst/>
          </a:prstGeom>
        </p:spPr>
        <p:txBody>
          <a:bodyPr tIns="91440" bIns="91440"/>
          <a:p>
            <a:pPr>
              <a:lnSpc>
                <a:spcPct val="100000"/>
              </a:lnSpc>
            </a:pPr>
            <a:r>
              <a:rPr lang="fr-FR" sz="2400">
                <a:solidFill>
                  <a:srgbClr val="595959"/>
                </a:solidFill>
                <a:latin typeface="Arial"/>
                <a:ea typeface="Arial"/>
              </a:rPr>
              <a:t>A version control application like Git keeps that from happening. You and your coworker can each upload your revisions to the same page, and Git will save two copies. Later, you can merge your changes together without losing any work along the way. You can even revert to an earlier version at any time, because Git keeps a “snapshot” of every change ever made.</a:t>
            </a:r>
            <a:endParaRPr/>
          </a:p>
        </p:txBody>
      </p:sp>
      <p:pic>
        <p:nvPicPr>
          <p:cNvPr id="85" name="Shape 77" descr=""/>
          <p:cNvPicPr/>
          <p:nvPr/>
        </p:nvPicPr>
        <p:blipFill>
          <a:blip r:embed="rId1"/>
          <a:stretch>
            <a:fillRect/>
          </a:stretch>
        </p:blipFill>
        <p:spPr>
          <a:xfrm>
            <a:off x="7549560" y="3578760"/>
            <a:ext cx="1500120" cy="147492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TextShape 1"/>
          <p:cNvSpPr txBox="1"/>
          <p:nvPr/>
        </p:nvSpPr>
        <p:spPr>
          <a:xfrm>
            <a:off x="311760" y="78120"/>
            <a:ext cx="8520120" cy="572400"/>
          </a:xfrm>
          <a:prstGeom prst="rect">
            <a:avLst/>
          </a:prstGeom>
        </p:spPr>
        <p:txBody>
          <a:bodyPr tIns="91440" bIns="91440"/>
          <a:p>
            <a:pPr>
              <a:lnSpc>
                <a:spcPct val="100000"/>
              </a:lnSpc>
            </a:pPr>
            <a:r>
              <a:rPr lang="fr-FR" sz="2800">
                <a:solidFill>
                  <a:srgbClr val="000000"/>
                </a:solidFill>
                <a:latin typeface="Arial"/>
                <a:ea typeface="Arial"/>
              </a:rPr>
              <a:t>Let’s start with Git ! </a:t>
            </a:r>
            <a:endParaRPr/>
          </a:p>
        </p:txBody>
      </p:sp>
      <p:sp>
        <p:nvSpPr>
          <p:cNvPr id="87" name="TextShape 2"/>
          <p:cNvSpPr txBox="1"/>
          <p:nvPr/>
        </p:nvSpPr>
        <p:spPr>
          <a:xfrm>
            <a:off x="311760" y="583920"/>
            <a:ext cx="8520120" cy="4291920"/>
          </a:xfrm>
          <a:prstGeom prst="rect">
            <a:avLst/>
          </a:prstGeom>
        </p:spPr>
        <p:txBody>
          <a:bodyPr tIns="91440" bIns="91440"/>
          <a:p>
            <a:pPr>
              <a:lnSpc>
                <a:spcPct val="100000"/>
              </a:lnSpc>
              <a:buFont typeface="StarSymbol"/>
              <a:buChar char=""/>
            </a:pPr>
            <a:r>
              <a:rPr lang="fr-FR" sz="2400">
                <a:solidFill>
                  <a:srgbClr val="ff0000"/>
                </a:solidFill>
                <a:latin typeface="Arial"/>
                <a:ea typeface="Arial"/>
              </a:rPr>
              <a:t>Install Git</a:t>
            </a:r>
            <a:r>
              <a:rPr lang="fr-FR" sz="2400">
                <a:solidFill>
                  <a:srgbClr val="595959"/>
                </a:solidFill>
                <a:latin typeface="Arial"/>
                <a:ea typeface="Arial"/>
              </a:rPr>
              <a:t> : </a:t>
            </a:r>
            <a:r>
              <a:rPr lang="fr-FR" sz="2400">
                <a:solidFill>
                  <a:srgbClr val="0000ff"/>
                </a:solidFill>
                <a:latin typeface="Arial"/>
                <a:ea typeface="Arial"/>
              </a:rPr>
              <a:t>sudo apt-get install git</a:t>
            </a:r>
            <a:endParaRPr/>
          </a:p>
          <a:p>
            <a:pPr>
              <a:lnSpc>
                <a:spcPct val="100000"/>
              </a:lnSpc>
              <a:buFont typeface="StarSymbol"/>
              <a:buChar char=""/>
            </a:pPr>
            <a:r>
              <a:rPr lang="fr-FR" sz="2400">
                <a:solidFill>
                  <a:srgbClr val="ff0000"/>
                </a:solidFill>
                <a:latin typeface="Arial"/>
                <a:ea typeface="Arial"/>
              </a:rPr>
              <a:t>Configure git</a:t>
            </a:r>
            <a:r>
              <a:rPr lang="fr-FR" sz="2400">
                <a:solidFill>
                  <a:srgbClr val="595959"/>
                </a:solidFill>
                <a:latin typeface="Arial"/>
                <a:ea typeface="Arial"/>
              </a:rPr>
              <a:t> : </a:t>
            </a:r>
            <a:r>
              <a:rPr lang="fr-FR" sz="2400">
                <a:solidFill>
                  <a:srgbClr val="0000ff"/>
                </a:solidFill>
                <a:latin typeface="Arial"/>
                <a:ea typeface="Arial"/>
              </a:rPr>
              <a:t>git config</a:t>
            </a:r>
            <a:endParaRPr/>
          </a:p>
          <a:p>
            <a:pPr lvl="1">
              <a:lnSpc>
                <a:spcPct val="100000"/>
              </a:lnSpc>
              <a:buFont typeface="StarSymbol"/>
              <a:buChar char=""/>
            </a:pPr>
            <a:r>
              <a:rPr lang="fr-FR" sz="1400">
                <a:solidFill>
                  <a:srgbClr val="000000"/>
                </a:solidFill>
                <a:latin typeface="Arial"/>
                <a:ea typeface="Arial"/>
              </a:rPr>
              <a:t>Short for “configure,” this is most useful when you’re setting up Git for the first time.</a:t>
            </a:r>
            <a:endParaRPr/>
          </a:p>
          <a:p>
            <a:pPr>
              <a:lnSpc>
                <a:spcPct val="100000"/>
              </a:lnSpc>
            </a:pPr>
            <a:r>
              <a:rPr lang="fr-FR" sz="1400">
                <a:solidFill>
                  <a:srgbClr val="000000"/>
                </a:solidFill>
                <a:latin typeface="Arial"/>
                <a:ea typeface="Arial"/>
              </a:rPr>
              <a:t>	</a:t>
            </a:r>
            <a:r>
              <a:rPr lang="fr-FR" sz="1400">
                <a:solidFill>
                  <a:srgbClr val="000000"/>
                </a:solidFill>
                <a:latin typeface="Arial"/>
                <a:ea typeface="Arial"/>
              </a:rPr>
              <a:t>git config --global user.name "Your Name Here"</a:t>
            </a:r>
            <a:endParaRPr/>
          </a:p>
          <a:p>
            <a:pPr>
              <a:lnSpc>
                <a:spcPct val="100000"/>
              </a:lnSpc>
            </a:pPr>
            <a:r>
              <a:rPr lang="fr-FR" sz="1400">
                <a:solidFill>
                  <a:srgbClr val="000000"/>
                </a:solidFill>
                <a:latin typeface="Arial"/>
                <a:ea typeface="Arial"/>
              </a:rPr>
              <a:t>	</a:t>
            </a:r>
            <a:r>
              <a:rPr lang="fr-FR" sz="1400">
                <a:solidFill>
                  <a:srgbClr val="000000"/>
                </a:solidFill>
                <a:latin typeface="Arial"/>
                <a:ea typeface="Arial"/>
              </a:rPr>
              <a:t>git config --global user.email "your_email@youremail.com"</a:t>
            </a:r>
            <a:endParaRPr/>
          </a:p>
          <a:p>
            <a:pPr>
              <a:lnSpc>
                <a:spcPct val="100000"/>
              </a:lnSpc>
              <a:buFont typeface="StarSymbol"/>
              <a:buChar char=""/>
            </a:pPr>
            <a:r>
              <a:rPr lang="fr-FR" sz="2400">
                <a:solidFill>
                  <a:srgbClr val="ff0000"/>
                </a:solidFill>
                <a:latin typeface="Arial"/>
                <a:ea typeface="Arial"/>
              </a:rPr>
              <a:t>To initialize a Git repository</a:t>
            </a:r>
            <a:r>
              <a:rPr lang="fr-FR" sz="2400">
                <a:solidFill>
                  <a:srgbClr val="595959"/>
                </a:solidFill>
                <a:latin typeface="Arial"/>
                <a:ea typeface="Arial"/>
              </a:rPr>
              <a:t> : </a:t>
            </a:r>
            <a:r>
              <a:rPr lang="fr-FR" sz="2400">
                <a:solidFill>
                  <a:srgbClr val="0000ff"/>
                </a:solidFill>
                <a:latin typeface="Arial"/>
                <a:ea typeface="Arial"/>
              </a:rPr>
              <a:t>git init</a:t>
            </a:r>
            <a:endParaRPr/>
          </a:p>
          <a:p>
            <a:pPr lvl="1">
              <a:lnSpc>
                <a:spcPct val="100000"/>
              </a:lnSpc>
              <a:buFont typeface="StarSymbol"/>
              <a:buChar char=""/>
            </a:pPr>
            <a:r>
              <a:rPr lang="fr-FR" sz="1400">
                <a:solidFill>
                  <a:srgbClr val="000000"/>
                </a:solidFill>
                <a:latin typeface="Arial"/>
                <a:ea typeface="Arial"/>
              </a:rPr>
              <a:t>Initializes a new Git repository. Until you run this command inside a repository or directory, it’s just a regular folder. Only after you input this does it accept further Git commands.</a:t>
            </a:r>
            <a:endParaRPr/>
          </a:p>
          <a:p>
            <a:pPr>
              <a:lnSpc>
                <a:spcPct val="100000"/>
              </a:lnSpc>
              <a:buFont typeface="StarSymbol"/>
              <a:buChar char=""/>
            </a:pPr>
            <a:r>
              <a:rPr lang="fr-FR" sz="2400">
                <a:solidFill>
                  <a:srgbClr val="ff0000"/>
                </a:solidFill>
                <a:latin typeface="Arial"/>
                <a:ea typeface="Arial"/>
              </a:rPr>
              <a:t>Forgot a command?</a:t>
            </a:r>
            <a:r>
              <a:rPr lang="fr-FR" sz="2400">
                <a:solidFill>
                  <a:srgbClr val="595959"/>
                </a:solidFill>
                <a:latin typeface="Arial"/>
                <a:ea typeface="Arial"/>
              </a:rPr>
              <a:t> : </a:t>
            </a:r>
            <a:r>
              <a:rPr lang="fr-FR" sz="2400">
                <a:solidFill>
                  <a:srgbClr val="0000ff"/>
                </a:solidFill>
                <a:latin typeface="Arial"/>
                <a:ea typeface="Arial"/>
              </a:rPr>
              <a:t>git help</a:t>
            </a:r>
            <a:endParaRPr/>
          </a:p>
          <a:p>
            <a:pPr lvl="1">
              <a:lnSpc>
                <a:spcPct val="100000"/>
              </a:lnSpc>
              <a:buFont typeface="StarSymbol"/>
              <a:buChar char=""/>
            </a:pPr>
            <a:r>
              <a:rPr lang="fr-FR" sz="1400">
                <a:solidFill>
                  <a:srgbClr val="000000"/>
                </a:solidFill>
                <a:latin typeface="Arial"/>
                <a:ea typeface="Arial"/>
              </a:rPr>
              <a:t>Type this into the command line to bring up the 21 most common git commands. You can also be more specific and type “git help init” or another term to figure out how to use and configure a specific git command.</a:t>
            </a:r>
            <a:endParaRPr/>
          </a:p>
          <a:p>
            <a:pPr>
              <a:lnSpc>
                <a:spcPct val="100000"/>
              </a:lnSpc>
            </a:pPr>
            <a:endParaRPr/>
          </a:p>
          <a:p>
            <a:pPr>
              <a:lnSpc>
                <a:spcPct val="100000"/>
              </a:lnSpc>
            </a:pPr>
            <a:endParaRPr/>
          </a:p>
        </p:txBody>
      </p:sp>
      <p:pic>
        <p:nvPicPr>
          <p:cNvPr id="88" name="Shape 84" descr=""/>
          <p:cNvPicPr/>
          <p:nvPr/>
        </p:nvPicPr>
        <p:blipFill>
          <a:blip r:embed="rId1"/>
          <a:stretch>
            <a:fillRect/>
          </a:stretch>
        </p:blipFill>
        <p:spPr>
          <a:xfrm>
            <a:off x="7753320" y="4159440"/>
            <a:ext cx="1341000" cy="9838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311760" y="483840"/>
            <a:ext cx="8520120" cy="3416040"/>
          </a:xfrm>
          <a:prstGeom prst="rect">
            <a:avLst/>
          </a:prstGeom>
        </p:spPr>
        <p:txBody>
          <a:bodyPr tIns="91440" bIns="91440"/>
          <a:p>
            <a:pPr>
              <a:lnSpc>
                <a:spcPct val="100000"/>
              </a:lnSpc>
              <a:buFont typeface="StarSymbol"/>
              <a:buChar char=""/>
            </a:pPr>
            <a:r>
              <a:rPr lang="fr-FR" sz="2400">
                <a:solidFill>
                  <a:srgbClr val="ff0000"/>
                </a:solidFill>
                <a:latin typeface="Arial"/>
                <a:ea typeface="Arial"/>
              </a:rPr>
              <a:t>Checking the Status</a:t>
            </a:r>
            <a:r>
              <a:rPr lang="fr-FR" sz="2400">
                <a:solidFill>
                  <a:srgbClr val="595959"/>
                </a:solidFill>
                <a:latin typeface="Arial"/>
                <a:ea typeface="Arial"/>
              </a:rPr>
              <a:t> : </a:t>
            </a:r>
            <a:r>
              <a:rPr lang="fr-FR" sz="2400">
                <a:solidFill>
                  <a:srgbClr val="0000ff"/>
                </a:solidFill>
                <a:latin typeface="Arial"/>
                <a:ea typeface="Arial"/>
              </a:rPr>
              <a:t>git status</a:t>
            </a:r>
            <a:endParaRPr/>
          </a:p>
          <a:p>
            <a:pPr lvl="1">
              <a:lnSpc>
                <a:spcPct val="100000"/>
              </a:lnSpc>
              <a:buFont typeface="StarSymbol"/>
              <a:buChar char=""/>
            </a:pPr>
            <a:r>
              <a:rPr lang="fr-FR" sz="1400">
                <a:solidFill>
                  <a:srgbClr val="000000"/>
                </a:solidFill>
                <a:latin typeface="Arial"/>
                <a:ea typeface="Arial"/>
              </a:rPr>
              <a:t>Check the status of your repository. See which files are inside it, which changes still need to be committed, and which branch of the repository you’re currently working on.</a:t>
            </a:r>
            <a:endParaRPr/>
          </a:p>
          <a:p>
            <a:pPr>
              <a:lnSpc>
                <a:spcPct val="100000"/>
              </a:lnSpc>
              <a:buFont typeface="StarSymbol"/>
              <a:buChar char=""/>
            </a:pPr>
            <a:r>
              <a:rPr lang="fr-FR" sz="2400">
                <a:solidFill>
                  <a:srgbClr val="ff0000"/>
                </a:solidFill>
                <a:latin typeface="Arial"/>
                <a:ea typeface="Arial"/>
              </a:rPr>
              <a:t>Adding</a:t>
            </a:r>
            <a:r>
              <a:rPr lang="fr-FR" sz="2400">
                <a:solidFill>
                  <a:srgbClr val="595959"/>
                </a:solidFill>
                <a:latin typeface="Arial"/>
                <a:ea typeface="Arial"/>
              </a:rPr>
              <a:t> : </a:t>
            </a:r>
            <a:r>
              <a:rPr lang="fr-FR" sz="2400">
                <a:solidFill>
                  <a:srgbClr val="0000ff"/>
                </a:solidFill>
                <a:latin typeface="Arial"/>
                <a:ea typeface="Arial"/>
              </a:rPr>
              <a:t>git add &lt;file name&gt;</a:t>
            </a:r>
            <a:endParaRPr/>
          </a:p>
          <a:p>
            <a:pPr lvl="1">
              <a:lnSpc>
                <a:spcPct val="100000"/>
              </a:lnSpc>
              <a:buFont typeface="StarSymbol"/>
              <a:buChar char=""/>
            </a:pPr>
            <a:r>
              <a:rPr lang="fr-FR" sz="1400">
                <a:solidFill>
                  <a:srgbClr val="000000"/>
                </a:solidFill>
                <a:latin typeface="Arial"/>
                <a:ea typeface="Arial"/>
              </a:rPr>
              <a:t>This does </a:t>
            </a:r>
            <a:r>
              <a:rPr i="1" lang="fr-FR" sz="1400">
                <a:solidFill>
                  <a:srgbClr val="000000"/>
                </a:solidFill>
                <a:latin typeface="Arial"/>
                <a:ea typeface="Arial"/>
              </a:rPr>
              <a:t>not</a:t>
            </a:r>
            <a:r>
              <a:rPr lang="fr-FR" sz="1400">
                <a:solidFill>
                  <a:srgbClr val="000000"/>
                </a:solidFill>
                <a:latin typeface="Arial"/>
                <a:ea typeface="Arial"/>
              </a:rPr>
              <a:t> add new files to your repository. Instead, it brings new files to Git’s attention. After you add files, they’re included in Git’s “snapshots” of the repository.</a:t>
            </a:r>
            <a:endParaRPr/>
          </a:p>
          <a:p>
            <a:pPr>
              <a:lnSpc>
                <a:spcPct val="100000"/>
              </a:lnSpc>
              <a:buFont typeface="StarSymbol"/>
              <a:buChar char=""/>
            </a:pPr>
            <a:r>
              <a:rPr lang="fr-FR" sz="2400">
                <a:solidFill>
                  <a:srgbClr val="ff0000"/>
                </a:solidFill>
                <a:latin typeface="Arial"/>
                <a:ea typeface="Arial"/>
              </a:rPr>
              <a:t>Committing</a:t>
            </a:r>
            <a:r>
              <a:rPr lang="fr-FR" sz="2400">
                <a:solidFill>
                  <a:srgbClr val="595959"/>
                </a:solidFill>
                <a:latin typeface="Arial"/>
                <a:ea typeface="Arial"/>
              </a:rPr>
              <a:t> : </a:t>
            </a:r>
            <a:r>
              <a:rPr lang="fr-FR" sz="2400">
                <a:solidFill>
                  <a:srgbClr val="0000ff"/>
                </a:solidFill>
                <a:latin typeface="Arial"/>
                <a:ea typeface="Arial"/>
              </a:rPr>
              <a:t>git commit -m “comment” </a:t>
            </a:r>
            <a:endParaRPr/>
          </a:p>
          <a:p>
            <a:pPr lvl="1">
              <a:lnSpc>
                <a:spcPct val="100000"/>
              </a:lnSpc>
              <a:buFont typeface="StarSymbol"/>
              <a:buChar char=""/>
            </a:pPr>
            <a:r>
              <a:rPr lang="fr-FR" sz="1400">
                <a:solidFill>
                  <a:srgbClr val="000000"/>
                </a:solidFill>
                <a:latin typeface="Arial"/>
                <a:ea typeface="Arial"/>
              </a:rPr>
              <a:t>Git’s most important command. After you make any sort of change, you input this in order to take a “snapshot” of the repository. Usually it goes </a:t>
            </a:r>
            <a:r>
              <a:rPr lang="fr-FR" sz="1400">
                <a:solidFill>
                  <a:srgbClr val="0000ff"/>
                </a:solidFill>
                <a:latin typeface="Arial"/>
                <a:ea typeface="Arial"/>
              </a:rPr>
              <a:t>git commit -m “Message here.”</a:t>
            </a:r>
            <a:r>
              <a:rPr lang="fr-FR" sz="1400">
                <a:solidFill>
                  <a:srgbClr val="000000"/>
                </a:solidFill>
                <a:latin typeface="Arial"/>
                <a:ea typeface="Arial"/>
              </a:rPr>
              <a:t> The -m indicates that the following section of the command should be read as a message.</a:t>
            </a:r>
            <a:endParaRPr/>
          </a:p>
          <a:p>
            <a:pPr>
              <a:lnSpc>
                <a:spcPct val="100000"/>
              </a:lnSpc>
            </a:pPr>
            <a:endParaRPr/>
          </a:p>
        </p:txBody>
      </p:sp>
      <p:pic>
        <p:nvPicPr>
          <p:cNvPr id="90" name="Shape 90" descr=""/>
          <p:cNvPicPr/>
          <p:nvPr/>
        </p:nvPicPr>
        <p:blipFill>
          <a:blip r:embed="rId1"/>
          <a:stretch>
            <a:fillRect/>
          </a:stretch>
        </p:blipFill>
        <p:spPr>
          <a:xfrm>
            <a:off x="7549560" y="3578760"/>
            <a:ext cx="1500120" cy="1474920"/>
          </a:xfrm>
          <a:prstGeom prst="rect">
            <a:avLst/>
          </a:prstGeom>
          <a:ln>
            <a:noFill/>
          </a:ln>
        </p:spPr>
      </p:pic>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TextShape 1"/>
          <p:cNvSpPr txBox="1"/>
          <p:nvPr/>
        </p:nvSpPr>
        <p:spPr>
          <a:xfrm>
            <a:off x="311760" y="105840"/>
            <a:ext cx="8520120" cy="4491720"/>
          </a:xfrm>
          <a:prstGeom prst="rect">
            <a:avLst/>
          </a:prstGeom>
        </p:spPr>
        <p:txBody>
          <a:bodyPr tIns="91440" bIns="91440"/>
          <a:p>
            <a:pPr>
              <a:lnSpc>
                <a:spcPct val="100000"/>
              </a:lnSpc>
              <a:buFont typeface="StarSymbol"/>
              <a:buChar char=""/>
            </a:pPr>
            <a:r>
              <a:rPr lang="fr-FR" sz="2400">
                <a:solidFill>
                  <a:srgbClr val="ff0000"/>
                </a:solidFill>
                <a:latin typeface="Arial"/>
                <a:ea typeface="Arial"/>
              </a:rPr>
              <a:t>History</a:t>
            </a:r>
            <a:r>
              <a:rPr lang="fr-FR" sz="2400">
                <a:solidFill>
                  <a:srgbClr val="595959"/>
                </a:solidFill>
                <a:latin typeface="Arial"/>
                <a:ea typeface="Arial"/>
              </a:rPr>
              <a:t> : </a:t>
            </a:r>
            <a:r>
              <a:rPr lang="fr-FR" sz="2400">
                <a:solidFill>
                  <a:srgbClr val="0000ff"/>
                </a:solidFill>
                <a:latin typeface="Arial"/>
                <a:ea typeface="Arial"/>
              </a:rPr>
              <a:t>git log</a:t>
            </a:r>
            <a:endParaRPr/>
          </a:p>
          <a:p>
            <a:pPr lvl="1">
              <a:lnSpc>
                <a:spcPct val="100000"/>
              </a:lnSpc>
              <a:buFont typeface="StarSymbol"/>
              <a:buChar char=""/>
            </a:pPr>
            <a:r>
              <a:rPr lang="fr-FR" sz="1400">
                <a:solidFill>
                  <a:srgbClr val="000000"/>
                </a:solidFill>
                <a:latin typeface="Arial"/>
                <a:ea typeface="Arial"/>
              </a:rPr>
              <a:t>Think of Git's log as a journal that remembers all the changes we've committed so far, in the order we committed them</a:t>
            </a:r>
            <a:endParaRPr/>
          </a:p>
          <a:p>
            <a:pPr>
              <a:lnSpc>
                <a:spcPct val="100000"/>
              </a:lnSpc>
              <a:buFont typeface="StarSymbol"/>
              <a:buChar char=""/>
            </a:pPr>
            <a:r>
              <a:rPr lang="fr-FR" sz="2400">
                <a:solidFill>
                  <a:srgbClr val="ff0000"/>
                </a:solidFill>
                <a:latin typeface="Arial"/>
                <a:ea typeface="Arial"/>
              </a:rPr>
              <a:t>Branches</a:t>
            </a:r>
            <a:r>
              <a:rPr lang="fr-FR" sz="2400">
                <a:solidFill>
                  <a:srgbClr val="595959"/>
                </a:solidFill>
                <a:latin typeface="Arial"/>
                <a:ea typeface="Arial"/>
              </a:rPr>
              <a:t> : </a:t>
            </a:r>
            <a:r>
              <a:rPr lang="fr-FR" sz="2400">
                <a:solidFill>
                  <a:srgbClr val="0000ff"/>
                </a:solidFill>
                <a:latin typeface="Arial"/>
                <a:ea typeface="Arial"/>
              </a:rPr>
              <a:t>git branch “name of the branch”</a:t>
            </a:r>
            <a:endParaRPr/>
          </a:p>
          <a:p>
            <a:pPr lvl="1">
              <a:lnSpc>
                <a:spcPct val="100000"/>
              </a:lnSpc>
              <a:buFont typeface="StarSymbol"/>
              <a:buChar char=""/>
            </a:pPr>
            <a:r>
              <a:rPr lang="fr-FR" sz="1400">
                <a:solidFill>
                  <a:srgbClr val="000000"/>
                </a:solidFill>
                <a:latin typeface="Arial"/>
                <a:ea typeface="Arial"/>
              </a:rPr>
              <a:t>Working with multiple collaborators and want to make changes on your own? This command will let you build a new branch, or timeline of commits, of changes and file additions that are completely your own. Your title goes after the command. If you wanted a new branch called “cats,” you’d type git branch cats.</a:t>
            </a:r>
            <a:endParaRPr/>
          </a:p>
          <a:p>
            <a:pPr>
              <a:lnSpc>
                <a:spcPct val="100000"/>
              </a:lnSpc>
              <a:buFont typeface="StarSymbol"/>
              <a:buChar char=""/>
            </a:pPr>
            <a:r>
              <a:rPr lang="fr-FR" sz="2400">
                <a:solidFill>
                  <a:srgbClr val="ff0000"/>
                </a:solidFill>
                <a:latin typeface="Arial"/>
                <a:ea typeface="Arial"/>
              </a:rPr>
              <a:t>Navigate from one branch to another</a:t>
            </a:r>
            <a:r>
              <a:rPr lang="fr-FR" sz="2400">
                <a:solidFill>
                  <a:srgbClr val="595959"/>
                </a:solidFill>
                <a:latin typeface="Arial"/>
                <a:ea typeface="Arial"/>
              </a:rPr>
              <a:t> : </a:t>
            </a:r>
            <a:r>
              <a:rPr lang="fr-FR" sz="2400">
                <a:solidFill>
                  <a:srgbClr val="0000ff"/>
                </a:solidFill>
                <a:latin typeface="Arial"/>
                <a:ea typeface="Arial"/>
              </a:rPr>
              <a:t>git checkout “name of the branch”</a:t>
            </a:r>
            <a:endParaRPr/>
          </a:p>
          <a:p>
            <a:pPr lvl="1">
              <a:lnSpc>
                <a:spcPct val="100000"/>
              </a:lnSpc>
              <a:buFont typeface="StarSymbol"/>
              <a:buChar char=""/>
            </a:pPr>
            <a:r>
              <a:rPr lang="fr-FR" sz="1400">
                <a:solidFill>
                  <a:srgbClr val="000000"/>
                </a:solidFill>
                <a:latin typeface="Arial"/>
                <a:ea typeface="Arial"/>
              </a:rPr>
              <a:t>git checkout: Literally allows you to “check out” a repository that you are not currently inside. This is a navigational command that lets you move to the repository you want to check. You can use this command as git checkout master to look at the master branch, or git checkout cats to look at another branch.</a:t>
            </a:r>
            <a:endParaRPr/>
          </a:p>
        </p:txBody>
      </p:sp>
      <p:pic>
        <p:nvPicPr>
          <p:cNvPr id="92" name="Shape 96" descr=""/>
          <p:cNvPicPr/>
          <p:nvPr/>
        </p:nvPicPr>
        <p:blipFill>
          <a:blip r:embed="rId1"/>
          <a:stretch>
            <a:fillRect/>
          </a:stretch>
        </p:blipFill>
        <p:spPr>
          <a:xfrm>
            <a:off x="7884000" y="3907800"/>
            <a:ext cx="1165680" cy="1146240"/>
          </a:xfrm>
          <a:prstGeom prst="rect">
            <a:avLst/>
          </a:prstGeom>
          <a:ln>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TextShape 1"/>
          <p:cNvSpPr txBox="1"/>
          <p:nvPr/>
        </p:nvSpPr>
        <p:spPr>
          <a:xfrm>
            <a:off x="311760" y="941040"/>
            <a:ext cx="8520120" cy="3416040"/>
          </a:xfrm>
          <a:prstGeom prst="rect">
            <a:avLst/>
          </a:prstGeom>
        </p:spPr>
        <p:txBody>
          <a:bodyPr tIns="91440" bIns="91440"/>
          <a:p>
            <a:pPr>
              <a:lnSpc>
                <a:spcPct val="100000"/>
              </a:lnSpc>
              <a:buFont typeface="StarSymbol"/>
              <a:buChar char=""/>
            </a:pPr>
            <a:r>
              <a:rPr lang="fr-FR" sz="2400">
                <a:solidFill>
                  <a:srgbClr val="ff0000"/>
                </a:solidFill>
                <a:latin typeface="Arial"/>
                <a:ea typeface="Arial"/>
              </a:rPr>
              <a:t>Merge branches</a:t>
            </a:r>
            <a:r>
              <a:rPr lang="fr-FR" sz="2400">
                <a:solidFill>
                  <a:srgbClr val="595959"/>
                </a:solidFill>
                <a:latin typeface="Arial"/>
                <a:ea typeface="Arial"/>
              </a:rPr>
              <a:t> : </a:t>
            </a:r>
            <a:r>
              <a:rPr lang="fr-FR" sz="2400">
                <a:solidFill>
                  <a:srgbClr val="0000ff"/>
                </a:solidFill>
                <a:latin typeface="Arial"/>
                <a:ea typeface="Arial"/>
              </a:rPr>
              <a:t>git merge “name of the branch</a:t>
            </a:r>
            <a:r>
              <a:rPr lang="fr-FR" sz="2400">
                <a:solidFill>
                  <a:srgbClr val="595959"/>
                </a:solidFill>
                <a:latin typeface="Arial"/>
                <a:ea typeface="Arial"/>
              </a:rPr>
              <a:t>” </a:t>
            </a:r>
            <a:endParaRPr/>
          </a:p>
          <a:p>
            <a:pPr lvl="1">
              <a:lnSpc>
                <a:spcPct val="100000"/>
              </a:lnSpc>
              <a:buFont typeface="StarSymbol"/>
              <a:buChar char=""/>
            </a:pPr>
            <a:r>
              <a:rPr lang="fr-FR" sz="1400">
                <a:solidFill>
                  <a:srgbClr val="000000"/>
                </a:solidFill>
                <a:latin typeface="Arial"/>
                <a:ea typeface="Arial"/>
              </a:rPr>
              <a:t>When you’re done working on a branch, you can merge your changes back to the master branch, which is visible to all collaborators. git merge branch1 would take all the changes you made to the Branch1 branch and add them to the master.</a:t>
            </a:r>
            <a:endParaRPr/>
          </a:p>
          <a:p>
            <a:pPr>
              <a:lnSpc>
                <a:spcPct val="100000"/>
              </a:lnSpc>
              <a:buFont typeface="StarSymbol"/>
              <a:buChar char=""/>
            </a:pPr>
            <a:r>
              <a:rPr lang="fr-FR" sz="2400">
                <a:solidFill>
                  <a:srgbClr val="ff0000"/>
                </a:solidFill>
                <a:latin typeface="Arial"/>
                <a:ea typeface="Arial"/>
              </a:rPr>
              <a:t>Remove a branch </a:t>
            </a:r>
            <a:r>
              <a:rPr lang="fr-FR" sz="2400">
                <a:solidFill>
                  <a:srgbClr val="000000"/>
                </a:solidFill>
                <a:latin typeface="Arial"/>
                <a:ea typeface="Arial"/>
              </a:rPr>
              <a:t>: </a:t>
            </a:r>
            <a:r>
              <a:rPr lang="fr-FR" sz="2400">
                <a:solidFill>
                  <a:srgbClr val="0000ff"/>
                </a:solidFill>
                <a:latin typeface="Arial"/>
                <a:ea typeface="Arial"/>
              </a:rPr>
              <a:t>git branch -d “ branch name” </a:t>
            </a:r>
            <a:endParaRPr/>
          </a:p>
        </p:txBody>
      </p:sp>
      <p:pic>
        <p:nvPicPr>
          <p:cNvPr id="94" name="Shape 102" descr=""/>
          <p:cNvPicPr/>
          <p:nvPr/>
        </p:nvPicPr>
        <p:blipFill>
          <a:blip r:embed="rId1"/>
          <a:stretch>
            <a:fillRect/>
          </a:stretch>
        </p:blipFill>
        <p:spPr>
          <a:xfrm>
            <a:off x="7549560" y="3578760"/>
            <a:ext cx="1500120" cy="147492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311760" y="-66960"/>
            <a:ext cx="8520120" cy="801360"/>
          </a:xfrm>
          <a:prstGeom prst="rect">
            <a:avLst/>
          </a:prstGeom>
        </p:spPr>
        <p:txBody>
          <a:bodyPr tIns="91440" bIns="91440"/>
          <a:p>
            <a:pPr>
              <a:lnSpc>
                <a:spcPct val="115000"/>
              </a:lnSpc>
            </a:pPr>
            <a:r>
              <a:rPr b="1" lang="fr-FR" sz="2400">
                <a:solidFill>
                  <a:srgbClr val="000000"/>
                </a:solidFill>
                <a:latin typeface="Arial"/>
                <a:ea typeface="Arial"/>
              </a:rPr>
              <a:t>Remote Repositories</a:t>
            </a:r>
            <a:r>
              <a:rPr lang="fr-FR" sz="2400">
                <a:solidFill>
                  <a:srgbClr val="000000"/>
                </a:solidFill>
                <a:latin typeface="Arial"/>
                <a:ea typeface="Arial"/>
              </a:rPr>
              <a:t>
</a:t>
            </a:r>
            <a:endParaRPr/>
          </a:p>
        </p:txBody>
      </p:sp>
      <p:sp>
        <p:nvSpPr>
          <p:cNvPr id="96" name="TextShape 2"/>
          <p:cNvSpPr txBox="1"/>
          <p:nvPr/>
        </p:nvSpPr>
        <p:spPr>
          <a:xfrm>
            <a:off x="311760" y="974520"/>
            <a:ext cx="8520120" cy="3456360"/>
          </a:xfrm>
          <a:prstGeom prst="rect">
            <a:avLst/>
          </a:prstGeom>
        </p:spPr>
        <p:txBody>
          <a:bodyPr tIns="91440" bIns="91440"/>
          <a:p>
            <a:pPr>
              <a:lnSpc>
                <a:spcPct val="100000"/>
              </a:lnSpc>
            </a:pPr>
            <a:r>
              <a:rPr lang="fr-FR">
                <a:solidFill>
                  <a:srgbClr val="595959"/>
                </a:solidFill>
                <a:latin typeface="Arial"/>
                <a:ea typeface="Arial"/>
              </a:rPr>
              <a:t>Remote repositories are versions of your project that are hosted on the Internet or network somewhere. You can have several of them, each of which generally is either read-only or read/write for you. Collaborating with others involves managing these remote repositories and pushing and pulling data to and from them when you need to share work. Managing remote repositories includes knowing how to add remote repositories, remove remotes that are no longer valid, manage various remote branches and define them as being tracked or not, and more.</a:t>
            </a:r>
            <a:endParaRPr/>
          </a:p>
          <a:p>
            <a:pPr>
              <a:lnSpc>
                <a:spcPct val="100000"/>
              </a:lnSpc>
            </a:pPr>
            <a:r>
              <a:rPr lang="fr-FR">
                <a:solidFill>
                  <a:srgbClr val="595959"/>
                </a:solidFill>
                <a:latin typeface="Arial"/>
                <a:ea typeface="Arial"/>
              </a:rPr>
              <a:t>The main remote repository is usually called “Origin”.</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