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12" r:id="rId5"/>
    <p:sldId id="310" r:id="rId6"/>
    <p:sldId id="261" r:id="rId7"/>
    <p:sldId id="268" r:id="rId8"/>
    <p:sldId id="306" r:id="rId9"/>
    <p:sldId id="272" r:id="rId10"/>
    <p:sldId id="308" r:id="rId11"/>
    <p:sldId id="285" r:id="rId12"/>
    <p:sldId id="315" r:id="rId13"/>
    <p:sldId id="307" r:id="rId14"/>
    <p:sldId id="274" r:id="rId15"/>
    <p:sldId id="309" r:id="rId16"/>
    <p:sldId id="317" r:id="rId17"/>
    <p:sldId id="316" r:id="rId18"/>
    <p:sldId id="281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  <a:srgbClr val="F6964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628" autoAdjust="0"/>
  </p:normalViewPr>
  <p:slideViewPr>
    <p:cSldViewPr>
      <p:cViewPr varScale="1">
        <p:scale>
          <a:sx n="86" d="100"/>
          <a:sy n="86" d="100"/>
        </p:scale>
        <p:origin x="808" y="4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67494"/>
            <a:ext cx="2448272" cy="4248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rectangle 3"/>
          <p:cNvSpPr/>
          <p:nvPr/>
        </p:nvSpPr>
        <p:spPr>
          <a:xfrm>
            <a:off x="0" y="3200"/>
            <a:ext cx="9180512" cy="5143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rectangle 4"/>
          <p:cNvSpPr/>
          <p:nvPr/>
        </p:nvSpPr>
        <p:spPr>
          <a:xfrm>
            <a:off x="-8349" y="4587974"/>
            <a:ext cx="1023794" cy="555526"/>
          </a:xfrm>
          <a:prstGeom prst="rtTriangl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rectangle 43"/>
          <p:cNvSpPr/>
          <p:nvPr/>
        </p:nvSpPr>
        <p:spPr>
          <a:xfrm rot="10800000">
            <a:off x="8207896" y="0"/>
            <a:ext cx="936104" cy="939304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8824" y="711807"/>
            <a:ext cx="5292080" cy="1080121"/>
          </a:xfrm>
        </p:spPr>
        <p:txBody>
          <a:bodyPr/>
          <a:lstStyle/>
          <a:p>
            <a:r>
              <a:rPr lang="fr-FR" sz="3600" dirty="0" smtClean="0"/>
              <a:t>Projet </a:t>
            </a:r>
          </a:p>
          <a:p>
            <a:r>
              <a:rPr lang="fr-FR" sz="3600" dirty="0" smtClean="0"/>
              <a:t>       Web:</a:t>
            </a:r>
            <a:endParaRPr lang="en-US" altLang="ko-KR" sz="3600" dirty="0" smtClean="0"/>
          </a:p>
          <a:p>
            <a:endParaRPr lang="en-US" altLang="ko-KR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53131"/>
            <a:ext cx="2696457" cy="2696457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5063" y="1631278"/>
            <a:ext cx="5292080" cy="1080121"/>
          </a:xfrm>
        </p:spPr>
        <p:txBody>
          <a:bodyPr/>
          <a:lstStyle/>
          <a:p>
            <a:r>
              <a:rPr lang="en-US" altLang="ko-KR" sz="3600" dirty="0" smtClean="0">
                <a:latin typeface="Arial Black" panose="020B0A04020102020204" pitchFamily="34" charset="0"/>
              </a:rPr>
              <a:t>ANUBIS</a:t>
            </a:r>
            <a:endParaRPr lang="en-US" altLang="ko-KR" sz="3600" dirty="0">
              <a:latin typeface="Arial Black" panose="020B0A040201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4749588"/>
            <a:ext cx="5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3047" y="452875"/>
            <a:ext cx="6605815" cy="61531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)Les </a:t>
            </a:r>
            <a:r>
              <a:rPr lang="en-US" altLang="ko-KR" dirty="0" err="1" smtClean="0"/>
              <a:t>besoins</a:t>
            </a:r>
            <a:r>
              <a:rPr lang="en-US" altLang="ko-KR" dirty="0" smtClean="0"/>
              <a:t> et les modules  de </a:t>
            </a:r>
            <a:r>
              <a:rPr lang="en-US" altLang="ko-KR" dirty="0" err="1" smtClean="0"/>
              <a:t>notre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427984" y="1296223"/>
            <a:ext cx="2664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gency FB" panose="020B0503020202020204" pitchFamily="34" charset="0"/>
              </a:rPr>
              <a:t>gestion </a:t>
            </a:r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client  </a:t>
            </a:r>
          </a:p>
          <a:p>
            <a:endParaRPr lang="fr-FR" dirty="0" smtClean="0">
              <a:latin typeface="Agency FB" panose="020B0503020202020204" pitchFamily="34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gestion </a:t>
            </a:r>
            <a:r>
              <a:rPr lang="fr-FR" dirty="0">
                <a:solidFill>
                  <a:srgbClr val="000000"/>
                </a:solidFill>
                <a:latin typeface="Agency FB" panose="020B0503020202020204" pitchFamily="34" charset="0"/>
              </a:rPr>
              <a:t>produit </a:t>
            </a:r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 </a:t>
            </a:r>
            <a:endParaRPr lang="fr-FR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endParaRPr lang="fr-FR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gestion </a:t>
            </a:r>
            <a:r>
              <a:rPr lang="fr-FR" dirty="0">
                <a:solidFill>
                  <a:srgbClr val="000000"/>
                </a:solidFill>
                <a:latin typeface="Agency FB" panose="020B0503020202020204" pitchFamily="34" charset="0"/>
              </a:rPr>
              <a:t>livraison </a:t>
            </a:r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endParaRPr lang="fr-FR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endParaRPr lang="fr-FR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gestion commande  </a:t>
            </a:r>
            <a:endParaRPr lang="fr-FR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endParaRPr lang="fr-FR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gérer </a:t>
            </a:r>
            <a:r>
              <a:rPr lang="fr-FR" dirty="0">
                <a:solidFill>
                  <a:srgbClr val="000000"/>
                </a:solidFill>
                <a:latin typeface="Agency FB" panose="020B0503020202020204" pitchFamily="34" charset="0"/>
              </a:rPr>
              <a:t>les </a:t>
            </a:r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annonces  </a:t>
            </a:r>
            <a:r>
              <a:rPr lang="fr-FR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endParaRPr lang="fr-FR" dirty="0">
              <a:latin typeface="Agency FB" panose="020B0503020202020204" pitchFamily="34" charset="0"/>
            </a:endParaRPr>
          </a:p>
          <a:p>
            <a:endParaRPr lang="fr-FR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endParaRPr lang="fr-FR" dirty="0" smtClean="0">
              <a:latin typeface="Agency FB" panose="020B0503020202020204" pitchFamily="34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  </a:t>
            </a:r>
            <a:endParaRPr lang="fr-FR" dirty="0" smtClean="0">
              <a:latin typeface="Agency FB" panose="020B050302020202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endParaRPr lang="fr-FR" dirty="0">
              <a:latin typeface="Agency FB" panose="020B050302020202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endParaRPr lang="fr-FR" dirty="0">
              <a:latin typeface="Agency FB" panose="020B0503020202020204" pitchFamily="34" charset="0"/>
            </a:endParaRP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Chevron 7"/>
          <p:cNvSpPr/>
          <p:nvPr/>
        </p:nvSpPr>
        <p:spPr>
          <a:xfrm>
            <a:off x="3970772" y="1393685"/>
            <a:ext cx="360040" cy="288032"/>
          </a:xfrm>
          <a:prstGeom prst="chevron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023638" y="1851670"/>
            <a:ext cx="360040" cy="288032"/>
          </a:xfrm>
          <a:prstGeom prst="chevron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3995936" y="2427734"/>
            <a:ext cx="360040" cy="288032"/>
          </a:xfrm>
          <a:prstGeom prst="chevron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4008770" y="3003798"/>
            <a:ext cx="360040" cy="288032"/>
          </a:xfrm>
          <a:prstGeom prst="chevron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023638" y="3553460"/>
            <a:ext cx="360040" cy="288032"/>
          </a:xfrm>
          <a:prstGeom prst="chevron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57429" y="4016499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Gestion des </a:t>
            </a:r>
            <a:r>
              <a:rPr lang="fr-FR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évènements  </a:t>
            </a:r>
            <a:r>
              <a:rPr lang="fr-FR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4008770" y="4033902"/>
            <a:ext cx="360040" cy="288032"/>
          </a:xfrm>
          <a:prstGeom prst="chevron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9" name="Google Shape;251;p20"/>
          <p:cNvGrpSpPr/>
          <p:nvPr/>
        </p:nvGrpSpPr>
        <p:grpSpPr>
          <a:xfrm>
            <a:off x="755576" y="1406636"/>
            <a:ext cx="1797056" cy="2965314"/>
            <a:chOff x="4686700" y="1459325"/>
            <a:chExt cx="1636500" cy="1519250"/>
          </a:xfrm>
        </p:grpSpPr>
        <p:sp>
          <p:nvSpPr>
            <p:cNvPr id="20" name="Google Shape;252;p20"/>
            <p:cNvSpPr/>
            <p:nvPr/>
          </p:nvSpPr>
          <p:spPr>
            <a:xfrm>
              <a:off x="5232800" y="2891075"/>
              <a:ext cx="128450" cy="61875"/>
            </a:xfrm>
            <a:custGeom>
              <a:avLst/>
              <a:gdLst/>
              <a:ahLst/>
              <a:cxnLst/>
              <a:rect l="l" t="t" r="r" b="b"/>
              <a:pathLst>
                <a:path w="5138" h="2475" extrusionOk="0">
                  <a:moveTo>
                    <a:pt x="221" y="0"/>
                  </a:moveTo>
                  <a:lnTo>
                    <a:pt x="0" y="514"/>
                  </a:lnTo>
                  <a:lnTo>
                    <a:pt x="105" y="1722"/>
                  </a:lnTo>
                  <a:lnTo>
                    <a:pt x="3124" y="2474"/>
                  </a:lnTo>
                  <a:lnTo>
                    <a:pt x="5137" y="2474"/>
                  </a:lnTo>
                  <a:lnTo>
                    <a:pt x="5137" y="2093"/>
                  </a:lnTo>
                  <a:lnTo>
                    <a:pt x="4762" y="2070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;p20"/>
            <p:cNvSpPr/>
            <p:nvPr/>
          </p:nvSpPr>
          <p:spPr>
            <a:xfrm>
              <a:off x="5139725" y="2270050"/>
              <a:ext cx="106025" cy="610850"/>
            </a:xfrm>
            <a:custGeom>
              <a:avLst/>
              <a:gdLst/>
              <a:ahLst/>
              <a:cxnLst/>
              <a:rect l="l" t="t" r="r" b="b"/>
              <a:pathLst>
                <a:path w="4241" h="24434" extrusionOk="0">
                  <a:moveTo>
                    <a:pt x="0" y="1"/>
                  </a:moveTo>
                  <a:lnTo>
                    <a:pt x="3377" y="24433"/>
                  </a:lnTo>
                  <a:lnTo>
                    <a:pt x="4240" y="24433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4;p20"/>
            <p:cNvSpPr/>
            <p:nvPr/>
          </p:nvSpPr>
          <p:spPr>
            <a:xfrm>
              <a:off x="4945700" y="2081350"/>
              <a:ext cx="364650" cy="809750"/>
            </a:xfrm>
            <a:custGeom>
              <a:avLst/>
              <a:gdLst/>
              <a:ahLst/>
              <a:cxnLst/>
              <a:rect l="l" t="t" r="r" b="b"/>
              <a:pathLst>
                <a:path w="14586" h="32390" extrusionOk="0">
                  <a:moveTo>
                    <a:pt x="7667" y="0"/>
                  </a:moveTo>
                  <a:lnTo>
                    <a:pt x="0" y="1043"/>
                  </a:lnTo>
                  <a:lnTo>
                    <a:pt x="6005" y="8480"/>
                  </a:lnTo>
                  <a:cubicBezTo>
                    <a:pt x="10479" y="10688"/>
                    <a:pt x="11700" y="32389"/>
                    <a:pt x="11700" y="32389"/>
                  </a:cubicBezTo>
                  <a:lnTo>
                    <a:pt x="14311" y="32389"/>
                  </a:lnTo>
                  <a:cubicBezTo>
                    <a:pt x="14311" y="32389"/>
                    <a:pt x="14585" y="5675"/>
                    <a:pt x="13188" y="3295"/>
                  </a:cubicBezTo>
                  <a:cubicBezTo>
                    <a:pt x="11424" y="296"/>
                    <a:pt x="7667" y="0"/>
                    <a:pt x="7667" y="0"/>
                  </a:cubicBezTo>
                  <a:close/>
                </a:path>
              </a:pathLst>
            </a:custGeom>
            <a:solidFill>
              <a:srgbClr val="5AA8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5;p20"/>
            <p:cNvSpPr/>
            <p:nvPr/>
          </p:nvSpPr>
          <p:spPr>
            <a:xfrm>
              <a:off x="5236225" y="2861075"/>
              <a:ext cx="67500" cy="30025"/>
            </a:xfrm>
            <a:custGeom>
              <a:avLst/>
              <a:gdLst/>
              <a:ahLst/>
              <a:cxnLst/>
              <a:rect l="l" t="t" r="r" b="b"/>
              <a:pathLst>
                <a:path w="2700" h="1201" extrusionOk="0">
                  <a:moveTo>
                    <a:pt x="1" y="0"/>
                  </a:moveTo>
                  <a:lnTo>
                    <a:pt x="79" y="1200"/>
                  </a:lnTo>
                  <a:lnTo>
                    <a:pt x="2689" y="1200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6;p20"/>
            <p:cNvSpPr/>
            <p:nvPr/>
          </p:nvSpPr>
          <p:spPr>
            <a:xfrm>
              <a:off x="5386875" y="1657025"/>
              <a:ext cx="147750" cy="43025"/>
            </a:xfrm>
            <a:custGeom>
              <a:avLst/>
              <a:gdLst/>
              <a:ahLst/>
              <a:cxnLst/>
              <a:rect l="l" t="t" r="r" b="b"/>
              <a:pathLst>
                <a:path w="5910" h="1721" extrusionOk="0">
                  <a:moveTo>
                    <a:pt x="3497" y="0"/>
                  </a:moveTo>
                  <a:lnTo>
                    <a:pt x="1" y="497"/>
                  </a:lnTo>
                  <a:lnTo>
                    <a:pt x="2287" y="1721"/>
                  </a:lnTo>
                  <a:lnTo>
                    <a:pt x="5909" y="1205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7;p20"/>
            <p:cNvSpPr/>
            <p:nvPr/>
          </p:nvSpPr>
          <p:spPr>
            <a:xfrm>
              <a:off x="5386875" y="1669450"/>
              <a:ext cx="58375" cy="38850"/>
            </a:xfrm>
            <a:custGeom>
              <a:avLst/>
              <a:gdLst/>
              <a:ahLst/>
              <a:cxnLst/>
              <a:rect l="l" t="t" r="r" b="b"/>
              <a:pathLst>
                <a:path w="2335" h="1554" extrusionOk="0">
                  <a:moveTo>
                    <a:pt x="1" y="0"/>
                  </a:moveTo>
                  <a:lnTo>
                    <a:pt x="31" y="211"/>
                  </a:lnTo>
                  <a:lnTo>
                    <a:pt x="2334" y="1554"/>
                  </a:lnTo>
                  <a:lnTo>
                    <a:pt x="2287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8;p20"/>
            <p:cNvSpPr/>
            <p:nvPr/>
          </p:nvSpPr>
          <p:spPr>
            <a:xfrm>
              <a:off x="5444100" y="1686825"/>
              <a:ext cx="91775" cy="21175"/>
            </a:xfrm>
            <a:custGeom>
              <a:avLst/>
              <a:gdLst/>
              <a:ahLst/>
              <a:cxnLst/>
              <a:rect l="l" t="t" r="r" b="b"/>
              <a:pathLst>
                <a:path w="3671" h="847" extrusionOk="0">
                  <a:moveTo>
                    <a:pt x="3624" y="0"/>
                  </a:moveTo>
                  <a:lnTo>
                    <a:pt x="0" y="515"/>
                  </a:lnTo>
                  <a:lnTo>
                    <a:pt x="48" y="846"/>
                  </a:lnTo>
                  <a:lnTo>
                    <a:pt x="3671" y="331"/>
                  </a:lnTo>
                  <a:lnTo>
                    <a:pt x="3624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9;p20"/>
            <p:cNvSpPr/>
            <p:nvPr/>
          </p:nvSpPr>
          <p:spPr>
            <a:xfrm>
              <a:off x="5392425" y="1670800"/>
              <a:ext cx="33800" cy="35400"/>
            </a:xfrm>
            <a:custGeom>
              <a:avLst/>
              <a:gdLst/>
              <a:ahLst/>
              <a:cxnLst/>
              <a:rect l="l" t="t" r="r" b="b"/>
              <a:pathLst>
                <a:path w="1352" h="1416" extrusionOk="0">
                  <a:moveTo>
                    <a:pt x="850" y="1"/>
                  </a:moveTo>
                  <a:cubicBezTo>
                    <a:pt x="848" y="1"/>
                    <a:pt x="846" y="1"/>
                    <a:pt x="844" y="2"/>
                  </a:cubicBezTo>
                  <a:cubicBezTo>
                    <a:pt x="672" y="95"/>
                    <a:pt x="441" y="57"/>
                    <a:pt x="298" y="199"/>
                  </a:cubicBezTo>
                  <a:cubicBezTo>
                    <a:pt x="154" y="340"/>
                    <a:pt x="147" y="564"/>
                    <a:pt x="11" y="711"/>
                  </a:cubicBezTo>
                  <a:cubicBezTo>
                    <a:pt x="1" y="721"/>
                    <a:pt x="0" y="736"/>
                    <a:pt x="7" y="748"/>
                  </a:cubicBezTo>
                  <a:cubicBezTo>
                    <a:pt x="8" y="754"/>
                    <a:pt x="7" y="759"/>
                    <a:pt x="11" y="764"/>
                  </a:cubicBezTo>
                  <a:cubicBezTo>
                    <a:pt x="206" y="976"/>
                    <a:pt x="400" y="1189"/>
                    <a:pt x="593" y="1401"/>
                  </a:cubicBezTo>
                  <a:cubicBezTo>
                    <a:pt x="594" y="1402"/>
                    <a:pt x="595" y="1402"/>
                    <a:pt x="595" y="1402"/>
                  </a:cubicBezTo>
                  <a:cubicBezTo>
                    <a:pt x="596" y="1402"/>
                    <a:pt x="596" y="1402"/>
                    <a:pt x="597" y="1402"/>
                  </a:cubicBezTo>
                  <a:cubicBezTo>
                    <a:pt x="602" y="1411"/>
                    <a:pt x="610" y="1415"/>
                    <a:pt x="619" y="1415"/>
                  </a:cubicBezTo>
                  <a:cubicBezTo>
                    <a:pt x="621" y="1415"/>
                    <a:pt x="623" y="1415"/>
                    <a:pt x="625" y="1414"/>
                  </a:cubicBezTo>
                  <a:cubicBezTo>
                    <a:pt x="892" y="1389"/>
                    <a:pt x="1141" y="1270"/>
                    <a:pt x="1327" y="1077"/>
                  </a:cubicBezTo>
                  <a:cubicBezTo>
                    <a:pt x="1352" y="1052"/>
                    <a:pt x="1327" y="1018"/>
                    <a:pt x="1299" y="1018"/>
                  </a:cubicBezTo>
                  <a:cubicBezTo>
                    <a:pt x="1298" y="1018"/>
                    <a:pt x="1297" y="1018"/>
                    <a:pt x="1296" y="1018"/>
                  </a:cubicBezTo>
                  <a:cubicBezTo>
                    <a:pt x="1080" y="883"/>
                    <a:pt x="860" y="753"/>
                    <a:pt x="656" y="601"/>
                  </a:cubicBezTo>
                  <a:cubicBezTo>
                    <a:pt x="640" y="533"/>
                    <a:pt x="628" y="464"/>
                    <a:pt x="623" y="394"/>
                  </a:cubicBezTo>
                  <a:cubicBezTo>
                    <a:pt x="623" y="389"/>
                    <a:pt x="618" y="386"/>
                    <a:pt x="616" y="382"/>
                  </a:cubicBezTo>
                  <a:cubicBezTo>
                    <a:pt x="616" y="380"/>
                    <a:pt x="618" y="380"/>
                    <a:pt x="619" y="379"/>
                  </a:cubicBezTo>
                  <a:cubicBezTo>
                    <a:pt x="668" y="262"/>
                    <a:pt x="801" y="156"/>
                    <a:pt x="886" y="63"/>
                  </a:cubicBezTo>
                  <a:cubicBezTo>
                    <a:pt x="887" y="62"/>
                    <a:pt x="886" y="60"/>
                    <a:pt x="887" y="57"/>
                  </a:cubicBezTo>
                  <a:cubicBezTo>
                    <a:pt x="907" y="36"/>
                    <a:pt x="891" y="1"/>
                    <a:pt x="862" y="1"/>
                  </a:cubicBezTo>
                  <a:lnTo>
                    <a:pt x="856" y="1"/>
                  </a:lnTo>
                  <a:cubicBezTo>
                    <a:pt x="854" y="1"/>
                    <a:pt x="852" y="1"/>
                    <a:pt x="850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0;p20"/>
            <p:cNvSpPr/>
            <p:nvPr/>
          </p:nvSpPr>
          <p:spPr>
            <a:xfrm>
              <a:off x="4997400" y="1645375"/>
              <a:ext cx="40075" cy="53500"/>
            </a:xfrm>
            <a:custGeom>
              <a:avLst/>
              <a:gdLst/>
              <a:ahLst/>
              <a:cxnLst/>
              <a:rect l="l" t="t" r="r" b="b"/>
              <a:pathLst>
                <a:path w="1603" h="2140" extrusionOk="0">
                  <a:moveTo>
                    <a:pt x="322" y="0"/>
                  </a:moveTo>
                  <a:lnTo>
                    <a:pt x="1" y="93"/>
                  </a:lnTo>
                  <a:lnTo>
                    <a:pt x="367" y="2139"/>
                  </a:lnTo>
                  <a:lnTo>
                    <a:pt x="1603" y="2139"/>
                  </a:lnTo>
                  <a:cubicBezTo>
                    <a:pt x="1475" y="1332"/>
                    <a:pt x="454" y="1251"/>
                    <a:pt x="322" y="838"/>
                  </a:cubicBezTo>
                  <a:cubicBezTo>
                    <a:pt x="188" y="426"/>
                    <a:pt x="322" y="0"/>
                    <a:pt x="32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1;p20"/>
            <p:cNvSpPr/>
            <p:nvPr/>
          </p:nvSpPr>
          <p:spPr>
            <a:xfrm>
              <a:off x="4887625" y="1573950"/>
              <a:ext cx="65950" cy="124950"/>
            </a:xfrm>
            <a:custGeom>
              <a:avLst/>
              <a:gdLst/>
              <a:ahLst/>
              <a:cxnLst/>
              <a:rect l="l" t="t" r="r" b="b"/>
              <a:pathLst>
                <a:path w="2638" h="4998" extrusionOk="0">
                  <a:moveTo>
                    <a:pt x="2155" y="0"/>
                  </a:moveTo>
                  <a:cubicBezTo>
                    <a:pt x="2155" y="0"/>
                    <a:pt x="1411" y="520"/>
                    <a:pt x="1676" y="1480"/>
                  </a:cubicBezTo>
                  <a:cubicBezTo>
                    <a:pt x="1941" y="2439"/>
                    <a:pt x="2000" y="3265"/>
                    <a:pt x="1235" y="3637"/>
                  </a:cubicBezTo>
                  <a:cubicBezTo>
                    <a:pt x="469" y="4010"/>
                    <a:pt x="1" y="4483"/>
                    <a:pt x="49" y="4997"/>
                  </a:cubicBezTo>
                  <a:lnTo>
                    <a:pt x="2204" y="4969"/>
                  </a:lnTo>
                  <a:lnTo>
                    <a:pt x="2638" y="1147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2;p20"/>
            <p:cNvSpPr/>
            <p:nvPr/>
          </p:nvSpPr>
          <p:spPr>
            <a:xfrm>
              <a:off x="5091875" y="2270050"/>
              <a:ext cx="53075" cy="652725"/>
            </a:xfrm>
            <a:custGeom>
              <a:avLst/>
              <a:gdLst/>
              <a:ahLst/>
              <a:cxnLst/>
              <a:rect l="l" t="t" r="r" b="b"/>
              <a:pathLst>
                <a:path w="2123" h="26109" extrusionOk="0">
                  <a:moveTo>
                    <a:pt x="1" y="1"/>
                  </a:moveTo>
                  <a:lnTo>
                    <a:pt x="1258" y="26108"/>
                  </a:lnTo>
                  <a:lnTo>
                    <a:pt x="2122" y="2610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3;p20"/>
            <p:cNvSpPr/>
            <p:nvPr/>
          </p:nvSpPr>
          <p:spPr>
            <a:xfrm>
              <a:off x="5034100" y="2270050"/>
              <a:ext cx="53075" cy="610850"/>
            </a:xfrm>
            <a:custGeom>
              <a:avLst/>
              <a:gdLst/>
              <a:ahLst/>
              <a:cxnLst/>
              <a:rect l="l" t="t" r="r" b="b"/>
              <a:pathLst>
                <a:path w="2123" h="24434" extrusionOk="0">
                  <a:moveTo>
                    <a:pt x="432" y="1"/>
                  </a:moveTo>
                  <a:lnTo>
                    <a:pt x="1" y="24433"/>
                  </a:lnTo>
                  <a:lnTo>
                    <a:pt x="864" y="24433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4;p20"/>
            <p:cNvSpPr/>
            <p:nvPr/>
          </p:nvSpPr>
          <p:spPr>
            <a:xfrm>
              <a:off x="5595800" y="1591125"/>
              <a:ext cx="397450" cy="144350"/>
            </a:xfrm>
            <a:custGeom>
              <a:avLst/>
              <a:gdLst/>
              <a:ahLst/>
              <a:cxnLst/>
              <a:rect l="l" t="t" r="r" b="b"/>
              <a:pathLst>
                <a:path w="15898" h="5774" extrusionOk="0">
                  <a:moveTo>
                    <a:pt x="15898" y="1"/>
                  </a:moveTo>
                  <a:lnTo>
                    <a:pt x="15898" y="1"/>
                  </a:lnTo>
                  <a:cubicBezTo>
                    <a:pt x="15897" y="1"/>
                    <a:pt x="11837" y="2291"/>
                    <a:pt x="3570" y="2291"/>
                  </a:cubicBezTo>
                  <a:cubicBezTo>
                    <a:pt x="2456" y="2291"/>
                    <a:pt x="1267" y="2250"/>
                    <a:pt x="0" y="2156"/>
                  </a:cubicBezTo>
                  <a:lnTo>
                    <a:pt x="0" y="3174"/>
                  </a:lnTo>
                  <a:cubicBezTo>
                    <a:pt x="0" y="3174"/>
                    <a:pt x="5778" y="5774"/>
                    <a:pt x="11016" y="5774"/>
                  </a:cubicBezTo>
                  <a:cubicBezTo>
                    <a:pt x="12270" y="5774"/>
                    <a:pt x="13492" y="5625"/>
                    <a:pt x="14598" y="5255"/>
                  </a:cubicBezTo>
                  <a:lnTo>
                    <a:pt x="15898" y="1"/>
                  </a:lnTo>
                  <a:close/>
                </a:path>
              </a:pathLst>
            </a:custGeom>
            <a:solidFill>
              <a:srgbClr val="8A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5;p20"/>
            <p:cNvSpPr/>
            <p:nvPr/>
          </p:nvSpPr>
          <p:spPr>
            <a:xfrm>
              <a:off x="5192725" y="2302150"/>
              <a:ext cx="132475" cy="558950"/>
            </a:xfrm>
            <a:custGeom>
              <a:avLst/>
              <a:gdLst/>
              <a:ahLst/>
              <a:cxnLst/>
              <a:rect l="l" t="t" r="r" b="b"/>
              <a:pathLst>
                <a:path w="5299" h="22358" extrusionOk="0">
                  <a:moveTo>
                    <a:pt x="3876" y="0"/>
                  </a:moveTo>
                  <a:cubicBezTo>
                    <a:pt x="2957" y="0"/>
                    <a:pt x="0" y="8709"/>
                    <a:pt x="0" y="8709"/>
                  </a:cubicBezTo>
                  <a:lnTo>
                    <a:pt x="1029" y="22357"/>
                  </a:lnTo>
                  <a:lnTo>
                    <a:pt x="5299" y="22357"/>
                  </a:lnTo>
                  <a:cubicBezTo>
                    <a:pt x="5299" y="22357"/>
                    <a:pt x="4592" y="2400"/>
                    <a:pt x="4086" y="282"/>
                  </a:cubicBezTo>
                  <a:cubicBezTo>
                    <a:pt x="4040" y="88"/>
                    <a:pt x="3968" y="0"/>
                    <a:pt x="3876" y="0"/>
                  </a:cubicBezTo>
                  <a:close/>
                </a:path>
              </a:pathLst>
            </a:custGeom>
            <a:solidFill>
              <a:srgbClr val="5AA8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6;p20"/>
            <p:cNvSpPr/>
            <p:nvPr/>
          </p:nvSpPr>
          <p:spPr>
            <a:xfrm>
              <a:off x="4739125" y="1988450"/>
              <a:ext cx="132950" cy="322975"/>
            </a:xfrm>
            <a:custGeom>
              <a:avLst/>
              <a:gdLst/>
              <a:ahLst/>
              <a:cxnLst/>
              <a:rect l="l" t="t" r="r" b="b"/>
              <a:pathLst>
                <a:path w="5318" h="12919" extrusionOk="0">
                  <a:moveTo>
                    <a:pt x="5026" y="1"/>
                  </a:moveTo>
                  <a:cubicBezTo>
                    <a:pt x="1026" y="1"/>
                    <a:pt x="1" y="5303"/>
                    <a:pt x="694" y="8905"/>
                  </a:cubicBezTo>
                  <a:cubicBezTo>
                    <a:pt x="1405" y="12595"/>
                    <a:pt x="3406" y="12919"/>
                    <a:pt x="3406" y="12919"/>
                  </a:cubicBezTo>
                  <a:lnTo>
                    <a:pt x="5317" y="12722"/>
                  </a:lnTo>
                  <a:lnTo>
                    <a:pt x="5317" y="10"/>
                  </a:lnTo>
                  <a:cubicBezTo>
                    <a:pt x="5219" y="4"/>
                    <a:pt x="5122" y="1"/>
                    <a:pt x="5026" y="1"/>
                  </a:cubicBez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7;p20"/>
            <p:cNvSpPr/>
            <p:nvPr/>
          </p:nvSpPr>
          <p:spPr>
            <a:xfrm>
              <a:off x="4768150" y="2064400"/>
              <a:ext cx="374800" cy="823550"/>
            </a:xfrm>
            <a:custGeom>
              <a:avLst/>
              <a:gdLst/>
              <a:ahLst/>
              <a:cxnLst/>
              <a:rect l="l" t="t" r="r" b="b"/>
              <a:pathLst>
                <a:path w="14992" h="32942" extrusionOk="0">
                  <a:moveTo>
                    <a:pt x="3336" y="1"/>
                  </a:moveTo>
                  <a:cubicBezTo>
                    <a:pt x="3336" y="1"/>
                    <a:pt x="1" y="5569"/>
                    <a:pt x="3241" y="9158"/>
                  </a:cubicBezTo>
                  <a:lnTo>
                    <a:pt x="7575" y="9700"/>
                  </a:lnTo>
                  <a:lnTo>
                    <a:pt x="4681" y="32927"/>
                  </a:lnTo>
                  <a:lnTo>
                    <a:pt x="7421" y="32941"/>
                  </a:lnTo>
                  <a:cubicBezTo>
                    <a:pt x="7421" y="32941"/>
                    <a:pt x="14991" y="11456"/>
                    <a:pt x="14991" y="7818"/>
                  </a:cubicBezTo>
                  <a:cubicBezTo>
                    <a:pt x="14991" y="4180"/>
                    <a:pt x="12916" y="2079"/>
                    <a:pt x="9775" y="1776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rgbClr val="5AA8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8;p20"/>
            <p:cNvSpPr/>
            <p:nvPr/>
          </p:nvSpPr>
          <p:spPr>
            <a:xfrm>
              <a:off x="5382775" y="2270050"/>
              <a:ext cx="53075" cy="610850"/>
            </a:xfrm>
            <a:custGeom>
              <a:avLst/>
              <a:gdLst/>
              <a:ahLst/>
              <a:cxnLst/>
              <a:rect l="l" t="t" r="r" b="b"/>
              <a:pathLst>
                <a:path w="2123" h="24434" extrusionOk="0">
                  <a:moveTo>
                    <a:pt x="432" y="1"/>
                  </a:moveTo>
                  <a:lnTo>
                    <a:pt x="1" y="24433"/>
                  </a:lnTo>
                  <a:lnTo>
                    <a:pt x="864" y="24433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9;p20"/>
            <p:cNvSpPr/>
            <p:nvPr/>
          </p:nvSpPr>
          <p:spPr>
            <a:xfrm>
              <a:off x="5761000" y="1993575"/>
              <a:ext cx="149150" cy="340900"/>
            </a:xfrm>
            <a:custGeom>
              <a:avLst/>
              <a:gdLst/>
              <a:ahLst/>
              <a:cxnLst/>
              <a:rect l="l" t="t" r="r" b="b"/>
              <a:pathLst>
                <a:path w="5966" h="13636" extrusionOk="0">
                  <a:moveTo>
                    <a:pt x="520" y="1"/>
                  </a:moveTo>
                  <a:cubicBezTo>
                    <a:pt x="199" y="1"/>
                    <a:pt x="1" y="28"/>
                    <a:pt x="1" y="28"/>
                  </a:cubicBezTo>
                  <a:lnTo>
                    <a:pt x="119" y="13636"/>
                  </a:lnTo>
                  <a:lnTo>
                    <a:pt x="3418" y="13636"/>
                  </a:lnTo>
                  <a:cubicBezTo>
                    <a:pt x="5965" y="8702"/>
                    <a:pt x="5010" y="2303"/>
                    <a:pt x="3846" y="1206"/>
                  </a:cubicBezTo>
                  <a:cubicBezTo>
                    <a:pt x="2734" y="156"/>
                    <a:pt x="1282" y="1"/>
                    <a:pt x="520" y="1"/>
                  </a:cubicBez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;p20"/>
            <p:cNvSpPr/>
            <p:nvPr/>
          </p:nvSpPr>
          <p:spPr>
            <a:xfrm>
              <a:off x="5209650" y="2092375"/>
              <a:ext cx="433000" cy="793475"/>
            </a:xfrm>
            <a:custGeom>
              <a:avLst/>
              <a:gdLst/>
              <a:ahLst/>
              <a:cxnLst/>
              <a:rect l="l" t="t" r="r" b="b"/>
              <a:pathLst>
                <a:path w="17320" h="31739" extrusionOk="0">
                  <a:moveTo>
                    <a:pt x="10173" y="1"/>
                  </a:moveTo>
                  <a:cubicBezTo>
                    <a:pt x="7342" y="1"/>
                    <a:pt x="1584" y="623"/>
                    <a:pt x="960" y="5619"/>
                  </a:cubicBezTo>
                  <a:cubicBezTo>
                    <a:pt x="1" y="13304"/>
                    <a:pt x="6799" y="31725"/>
                    <a:pt x="6799" y="31725"/>
                  </a:cubicBezTo>
                  <a:lnTo>
                    <a:pt x="9355" y="31738"/>
                  </a:lnTo>
                  <a:cubicBezTo>
                    <a:pt x="9355" y="31738"/>
                    <a:pt x="5965" y="12853"/>
                    <a:pt x="7535" y="7417"/>
                  </a:cubicBezTo>
                  <a:cubicBezTo>
                    <a:pt x="8939" y="2554"/>
                    <a:pt x="17319" y="1896"/>
                    <a:pt x="17319" y="1896"/>
                  </a:cubicBezTo>
                  <a:lnTo>
                    <a:pt x="11730" y="69"/>
                  </a:lnTo>
                  <a:cubicBezTo>
                    <a:pt x="11730" y="69"/>
                    <a:pt x="11113" y="1"/>
                    <a:pt x="10173" y="1"/>
                  </a:cubicBez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1;p20"/>
            <p:cNvSpPr/>
            <p:nvPr/>
          </p:nvSpPr>
          <p:spPr>
            <a:xfrm>
              <a:off x="5335625" y="2885675"/>
              <a:ext cx="111700" cy="40475"/>
            </a:xfrm>
            <a:custGeom>
              <a:avLst/>
              <a:gdLst/>
              <a:ahLst/>
              <a:cxnLst/>
              <a:rect l="l" t="t" r="r" b="b"/>
              <a:pathLst>
                <a:path w="4468" h="1619" extrusionOk="0">
                  <a:moveTo>
                    <a:pt x="2058" y="0"/>
                  </a:moveTo>
                  <a:lnTo>
                    <a:pt x="487" y="1246"/>
                  </a:lnTo>
                  <a:lnTo>
                    <a:pt x="1" y="1414"/>
                  </a:lnTo>
                  <a:lnTo>
                    <a:pt x="1" y="1618"/>
                  </a:lnTo>
                  <a:lnTo>
                    <a:pt x="4468" y="1618"/>
                  </a:lnTo>
                  <a:lnTo>
                    <a:pt x="4468" y="427"/>
                  </a:lnTo>
                  <a:lnTo>
                    <a:pt x="4313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2;p20"/>
            <p:cNvSpPr/>
            <p:nvPr/>
          </p:nvSpPr>
          <p:spPr>
            <a:xfrm>
              <a:off x="5863050" y="1943925"/>
              <a:ext cx="224075" cy="978925"/>
            </a:xfrm>
            <a:custGeom>
              <a:avLst/>
              <a:gdLst/>
              <a:ahLst/>
              <a:cxnLst/>
              <a:rect l="l" t="t" r="r" b="b"/>
              <a:pathLst>
                <a:path w="8963" h="39157" extrusionOk="0">
                  <a:moveTo>
                    <a:pt x="8962" y="1"/>
                  </a:moveTo>
                  <a:lnTo>
                    <a:pt x="1779" y="838"/>
                  </a:lnTo>
                  <a:cubicBezTo>
                    <a:pt x="1779" y="838"/>
                    <a:pt x="0" y="14123"/>
                    <a:pt x="3218" y="39157"/>
                  </a:cubicBezTo>
                  <a:lnTo>
                    <a:pt x="6044" y="39157"/>
                  </a:lnTo>
                  <a:lnTo>
                    <a:pt x="8962" y="1"/>
                  </a:lnTo>
                  <a:close/>
                </a:path>
              </a:pathLst>
            </a:custGeom>
            <a:solidFill>
              <a:srgbClr val="5FA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3;p20"/>
            <p:cNvSpPr/>
            <p:nvPr/>
          </p:nvSpPr>
          <p:spPr>
            <a:xfrm>
              <a:off x="5960725" y="1977575"/>
              <a:ext cx="293275" cy="945125"/>
            </a:xfrm>
            <a:custGeom>
              <a:avLst/>
              <a:gdLst/>
              <a:ahLst/>
              <a:cxnLst/>
              <a:rect l="l" t="t" r="r" b="b"/>
              <a:pathLst>
                <a:path w="11731" h="37805" extrusionOk="0">
                  <a:moveTo>
                    <a:pt x="10086" y="1"/>
                  </a:moveTo>
                  <a:lnTo>
                    <a:pt x="1" y="679"/>
                  </a:lnTo>
                  <a:cubicBezTo>
                    <a:pt x="912" y="11103"/>
                    <a:pt x="8787" y="37804"/>
                    <a:pt x="8787" y="37804"/>
                  </a:cubicBezTo>
                  <a:lnTo>
                    <a:pt x="11730" y="37804"/>
                  </a:lnTo>
                  <a:lnTo>
                    <a:pt x="10086" y="1"/>
                  </a:lnTo>
                  <a:close/>
                </a:path>
              </a:pathLst>
            </a:custGeom>
            <a:solidFill>
              <a:srgbClr val="5FA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4;p20"/>
            <p:cNvSpPr/>
            <p:nvPr/>
          </p:nvSpPr>
          <p:spPr>
            <a:xfrm>
              <a:off x="5903125" y="1589025"/>
              <a:ext cx="318625" cy="421350"/>
            </a:xfrm>
            <a:custGeom>
              <a:avLst/>
              <a:gdLst/>
              <a:ahLst/>
              <a:cxnLst/>
              <a:rect l="l" t="t" r="r" b="b"/>
              <a:pathLst>
                <a:path w="12745" h="16854" extrusionOk="0">
                  <a:moveTo>
                    <a:pt x="4026" y="1"/>
                  </a:moveTo>
                  <a:cubicBezTo>
                    <a:pt x="4026" y="1"/>
                    <a:pt x="2906" y="1"/>
                    <a:pt x="2287" y="1376"/>
                  </a:cubicBezTo>
                  <a:cubicBezTo>
                    <a:pt x="1675" y="2734"/>
                    <a:pt x="1" y="13524"/>
                    <a:pt x="1" y="14364"/>
                  </a:cubicBezTo>
                  <a:cubicBezTo>
                    <a:pt x="1" y="14796"/>
                    <a:pt x="187" y="15264"/>
                    <a:pt x="592" y="15619"/>
                  </a:cubicBezTo>
                  <a:cubicBezTo>
                    <a:pt x="629" y="15653"/>
                    <a:pt x="668" y="15686"/>
                    <a:pt x="708" y="15715"/>
                  </a:cubicBezTo>
                  <a:lnTo>
                    <a:pt x="716" y="15722"/>
                  </a:lnTo>
                  <a:cubicBezTo>
                    <a:pt x="1100" y="16002"/>
                    <a:pt x="2444" y="16773"/>
                    <a:pt x="5711" y="16845"/>
                  </a:cubicBezTo>
                  <a:cubicBezTo>
                    <a:pt x="5976" y="16851"/>
                    <a:pt x="6232" y="16854"/>
                    <a:pt x="6480" y="16854"/>
                  </a:cubicBezTo>
                  <a:cubicBezTo>
                    <a:pt x="9363" y="16854"/>
                    <a:pt x="11079" y="16467"/>
                    <a:pt x="11947" y="15956"/>
                  </a:cubicBezTo>
                  <a:cubicBezTo>
                    <a:pt x="12106" y="15874"/>
                    <a:pt x="12251" y="15765"/>
                    <a:pt x="12374" y="15635"/>
                  </a:cubicBezTo>
                  <a:cubicBezTo>
                    <a:pt x="12379" y="15629"/>
                    <a:pt x="12386" y="15625"/>
                    <a:pt x="12390" y="15619"/>
                  </a:cubicBezTo>
                  <a:lnTo>
                    <a:pt x="12389" y="15619"/>
                  </a:lnTo>
                  <a:cubicBezTo>
                    <a:pt x="12601" y="15383"/>
                    <a:pt x="12744" y="15055"/>
                    <a:pt x="12707" y="14594"/>
                  </a:cubicBezTo>
                  <a:cubicBezTo>
                    <a:pt x="12590" y="13180"/>
                    <a:pt x="11762" y="1626"/>
                    <a:pt x="11762" y="1626"/>
                  </a:cubicBezTo>
                  <a:cubicBezTo>
                    <a:pt x="11762" y="1626"/>
                    <a:pt x="11699" y="1"/>
                    <a:pt x="10228" y="1"/>
                  </a:cubicBezTo>
                  <a:close/>
                </a:path>
              </a:pathLst>
            </a:custGeom>
            <a:solidFill>
              <a:srgbClr val="8A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5;p20"/>
            <p:cNvSpPr/>
            <p:nvPr/>
          </p:nvSpPr>
          <p:spPr>
            <a:xfrm>
              <a:off x="6171450" y="2922675"/>
              <a:ext cx="151725" cy="55650"/>
            </a:xfrm>
            <a:custGeom>
              <a:avLst/>
              <a:gdLst/>
              <a:ahLst/>
              <a:cxnLst/>
              <a:rect l="l" t="t" r="r" b="b"/>
              <a:pathLst>
                <a:path w="6069" h="2226" extrusionOk="0">
                  <a:moveTo>
                    <a:pt x="405" y="0"/>
                  </a:moveTo>
                  <a:lnTo>
                    <a:pt x="3" y="603"/>
                  </a:lnTo>
                  <a:lnTo>
                    <a:pt x="0" y="1886"/>
                  </a:lnTo>
                  <a:lnTo>
                    <a:pt x="6068" y="2226"/>
                  </a:lnTo>
                  <a:lnTo>
                    <a:pt x="6068" y="192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6;p20"/>
            <p:cNvSpPr/>
            <p:nvPr/>
          </p:nvSpPr>
          <p:spPr>
            <a:xfrm>
              <a:off x="5066925" y="2922375"/>
              <a:ext cx="165050" cy="50975"/>
            </a:xfrm>
            <a:custGeom>
              <a:avLst/>
              <a:gdLst/>
              <a:ahLst/>
              <a:cxnLst/>
              <a:rect l="l" t="t" r="r" b="b"/>
              <a:pathLst>
                <a:path w="6602" h="2039" extrusionOk="0">
                  <a:moveTo>
                    <a:pt x="3584" y="1"/>
                  </a:moveTo>
                  <a:lnTo>
                    <a:pt x="0" y="1696"/>
                  </a:lnTo>
                  <a:lnTo>
                    <a:pt x="0" y="2039"/>
                  </a:lnTo>
                  <a:lnTo>
                    <a:pt x="6602" y="1849"/>
                  </a:lnTo>
                  <a:lnTo>
                    <a:pt x="6601" y="684"/>
                  </a:lnTo>
                  <a:lnTo>
                    <a:pt x="6163" y="1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7;p20"/>
            <p:cNvSpPr/>
            <p:nvPr/>
          </p:nvSpPr>
          <p:spPr>
            <a:xfrm>
              <a:off x="4836650" y="1697575"/>
              <a:ext cx="318625" cy="411475"/>
            </a:xfrm>
            <a:custGeom>
              <a:avLst/>
              <a:gdLst/>
              <a:ahLst/>
              <a:cxnLst/>
              <a:rect l="l" t="t" r="r" b="b"/>
              <a:pathLst>
                <a:path w="12745" h="16459" extrusionOk="0">
                  <a:moveTo>
                    <a:pt x="2517" y="1"/>
                  </a:moveTo>
                  <a:cubicBezTo>
                    <a:pt x="1046" y="1"/>
                    <a:pt x="984" y="1587"/>
                    <a:pt x="984" y="1587"/>
                  </a:cubicBezTo>
                  <a:cubicBezTo>
                    <a:pt x="984" y="1587"/>
                    <a:pt x="155" y="12870"/>
                    <a:pt x="38" y="14250"/>
                  </a:cubicBezTo>
                  <a:cubicBezTo>
                    <a:pt x="1" y="14701"/>
                    <a:pt x="145" y="15021"/>
                    <a:pt x="356" y="15251"/>
                  </a:cubicBezTo>
                  <a:lnTo>
                    <a:pt x="355" y="15252"/>
                  </a:lnTo>
                  <a:cubicBezTo>
                    <a:pt x="359" y="15257"/>
                    <a:pt x="366" y="15262"/>
                    <a:pt x="372" y="15268"/>
                  </a:cubicBezTo>
                  <a:cubicBezTo>
                    <a:pt x="495" y="15395"/>
                    <a:pt x="639" y="15502"/>
                    <a:pt x="799" y="15581"/>
                  </a:cubicBezTo>
                  <a:cubicBezTo>
                    <a:pt x="1667" y="16080"/>
                    <a:pt x="3385" y="16458"/>
                    <a:pt x="6271" y="16458"/>
                  </a:cubicBezTo>
                  <a:cubicBezTo>
                    <a:pt x="6517" y="16458"/>
                    <a:pt x="6772" y="16455"/>
                    <a:pt x="7035" y="16450"/>
                  </a:cubicBezTo>
                  <a:cubicBezTo>
                    <a:pt x="10301" y="16379"/>
                    <a:pt x="11645" y="15626"/>
                    <a:pt x="12029" y="15351"/>
                  </a:cubicBezTo>
                  <a:lnTo>
                    <a:pt x="12037" y="15345"/>
                  </a:lnTo>
                  <a:cubicBezTo>
                    <a:pt x="12077" y="15317"/>
                    <a:pt x="12117" y="15286"/>
                    <a:pt x="12154" y="15252"/>
                  </a:cubicBezTo>
                  <a:cubicBezTo>
                    <a:pt x="12558" y="14906"/>
                    <a:pt x="12745" y="14448"/>
                    <a:pt x="12745" y="14026"/>
                  </a:cubicBezTo>
                  <a:cubicBezTo>
                    <a:pt x="12745" y="13206"/>
                    <a:pt x="11072" y="2669"/>
                    <a:pt x="10458" y="1343"/>
                  </a:cubicBezTo>
                  <a:cubicBezTo>
                    <a:pt x="9839" y="1"/>
                    <a:pt x="8719" y="1"/>
                    <a:pt x="8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;p20"/>
            <p:cNvSpPr/>
            <p:nvPr/>
          </p:nvSpPr>
          <p:spPr>
            <a:xfrm>
              <a:off x="4945600" y="1572175"/>
              <a:ext cx="53250" cy="64000"/>
            </a:xfrm>
            <a:custGeom>
              <a:avLst/>
              <a:gdLst/>
              <a:ahLst/>
              <a:cxnLst/>
              <a:rect l="l" t="t" r="r" b="b"/>
              <a:pathLst>
                <a:path w="2130" h="2560" extrusionOk="0">
                  <a:moveTo>
                    <a:pt x="1874" y="0"/>
                  </a:moveTo>
                  <a:lnTo>
                    <a:pt x="1" y="204"/>
                  </a:lnTo>
                  <a:lnTo>
                    <a:pt x="256" y="2560"/>
                  </a:lnTo>
                  <a:lnTo>
                    <a:pt x="2130" y="235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9;p20"/>
            <p:cNvSpPr/>
            <p:nvPr/>
          </p:nvSpPr>
          <p:spPr>
            <a:xfrm>
              <a:off x="4949900" y="1572575"/>
              <a:ext cx="63350" cy="76775"/>
            </a:xfrm>
            <a:custGeom>
              <a:avLst/>
              <a:gdLst/>
              <a:ahLst/>
              <a:cxnLst/>
              <a:rect l="l" t="t" r="r" b="b"/>
              <a:pathLst>
                <a:path w="2534" h="3071" extrusionOk="0">
                  <a:moveTo>
                    <a:pt x="1679" y="0"/>
                  </a:moveTo>
                  <a:cubicBezTo>
                    <a:pt x="1" y="115"/>
                    <a:pt x="218" y="1804"/>
                    <a:pt x="646" y="2513"/>
                  </a:cubicBezTo>
                  <a:cubicBezTo>
                    <a:pt x="864" y="2875"/>
                    <a:pt x="1307" y="3070"/>
                    <a:pt x="1699" y="3070"/>
                  </a:cubicBezTo>
                  <a:cubicBezTo>
                    <a:pt x="2076" y="3070"/>
                    <a:pt x="2405" y="2889"/>
                    <a:pt x="2443" y="2502"/>
                  </a:cubicBezTo>
                  <a:cubicBezTo>
                    <a:pt x="2533" y="1593"/>
                    <a:pt x="1679" y="0"/>
                    <a:pt x="1679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0;p20"/>
            <p:cNvSpPr/>
            <p:nvPr/>
          </p:nvSpPr>
          <p:spPr>
            <a:xfrm>
              <a:off x="4942750" y="1622200"/>
              <a:ext cx="68725" cy="85375"/>
            </a:xfrm>
            <a:custGeom>
              <a:avLst/>
              <a:gdLst/>
              <a:ahLst/>
              <a:cxnLst/>
              <a:rect l="l" t="t" r="r" b="b"/>
              <a:pathLst>
                <a:path w="2749" h="3415" extrusionOk="0">
                  <a:moveTo>
                    <a:pt x="276" y="0"/>
                  </a:moveTo>
                  <a:cubicBezTo>
                    <a:pt x="276" y="0"/>
                    <a:pt x="176" y="2039"/>
                    <a:pt x="0" y="3039"/>
                  </a:cubicBezTo>
                  <a:cubicBezTo>
                    <a:pt x="0" y="3039"/>
                    <a:pt x="1186" y="3414"/>
                    <a:pt x="2061" y="3414"/>
                  </a:cubicBezTo>
                  <a:cubicBezTo>
                    <a:pt x="2337" y="3414"/>
                    <a:pt x="2582" y="3377"/>
                    <a:pt x="2748" y="3279"/>
                  </a:cubicBezTo>
                  <a:cubicBezTo>
                    <a:pt x="2748" y="3279"/>
                    <a:pt x="2247" y="1418"/>
                    <a:pt x="2149" y="86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1;p20"/>
            <p:cNvSpPr/>
            <p:nvPr/>
          </p:nvSpPr>
          <p:spPr>
            <a:xfrm>
              <a:off x="6046350" y="1463875"/>
              <a:ext cx="51175" cy="62425"/>
            </a:xfrm>
            <a:custGeom>
              <a:avLst/>
              <a:gdLst/>
              <a:ahLst/>
              <a:cxnLst/>
              <a:rect l="l" t="t" r="r" b="b"/>
              <a:pathLst>
                <a:path w="2047" h="2497" extrusionOk="0">
                  <a:moveTo>
                    <a:pt x="1880" y="0"/>
                  </a:moveTo>
                  <a:lnTo>
                    <a:pt x="0" y="133"/>
                  </a:lnTo>
                  <a:lnTo>
                    <a:pt x="167" y="2497"/>
                  </a:lnTo>
                  <a:lnTo>
                    <a:pt x="2046" y="2364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2;p20"/>
            <p:cNvSpPr/>
            <p:nvPr/>
          </p:nvSpPr>
          <p:spPr>
            <a:xfrm>
              <a:off x="6032900" y="1466925"/>
              <a:ext cx="57525" cy="76425"/>
            </a:xfrm>
            <a:custGeom>
              <a:avLst/>
              <a:gdLst/>
              <a:ahLst/>
              <a:cxnLst/>
              <a:rect l="l" t="t" r="r" b="b"/>
              <a:pathLst>
                <a:path w="2301" h="3057" extrusionOk="0">
                  <a:moveTo>
                    <a:pt x="802" y="0"/>
                  </a:moveTo>
                  <a:cubicBezTo>
                    <a:pt x="725" y="0"/>
                    <a:pt x="643" y="5"/>
                    <a:pt x="557" y="14"/>
                  </a:cubicBezTo>
                  <a:cubicBezTo>
                    <a:pt x="557" y="14"/>
                    <a:pt x="0" y="1733"/>
                    <a:pt x="250" y="2612"/>
                  </a:cubicBezTo>
                  <a:cubicBezTo>
                    <a:pt x="337" y="2921"/>
                    <a:pt x="596" y="3056"/>
                    <a:pt x="892" y="3056"/>
                  </a:cubicBezTo>
                  <a:cubicBezTo>
                    <a:pt x="1327" y="3056"/>
                    <a:pt x="1844" y="2764"/>
                    <a:pt x="2020" y="2304"/>
                  </a:cubicBezTo>
                  <a:cubicBezTo>
                    <a:pt x="2300" y="1571"/>
                    <a:pt x="2238" y="0"/>
                    <a:pt x="802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3;p20"/>
            <p:cNvSpPr/>
            <p:nvPr/>
          </p:nvSpPr>
          <p:spPr>
            <a:xfrm>
              <a:off x="6035025" y="1513475"/>
              <a:ext cx="68725" cy="85375"/>
            </a:xfrm>
            <a:custGeom>
              <a:avLst/>
              <a:gdLst/>
              <a:ahLst/>
              <a:cxnLst/>
              <a:rect l="l" t="t" r="r" b="b"/>
              <a:pathLst>
                <a:path w="2749" h="3415" extrusionOk="0">
                  <a:moveTo>
                    <a:pt x="2472" y="0"/>
                  </a:moveTo>
                  <a:lnTo>
                    <a:pt x="598" y="87"/>
                  </a:lnTo>
                  <a:cubicBezTo>
                    <a:pt x="502" y="1418"/>
                    <a:pt x="0" y="3279"/>
                    <a:pt x="0" y="3279"/>
                  </a:cubicBezTo>
                  <a:cubicBezTo>
                    <a:pt x="167" y="3377"/>
                    <a:pt x="412" y="3414"/>
                    <a:pt x="688" y="3414"/>
                  </a:cubicBezTo>
                  <a:cubicBezTo>
                    <a:pt x="1562" y="3414"/>
                    <a:pt x="2749" y="3040"/>
                    <a:pt x="2749" y="3039"/>
                  </a:cubicBezTo>
                  <a:cubicBezTo>
                    <a:pt x="2573" y="2039"/>
                    <a:pt x="2472" y="0"/>
                    <a:pt x="2472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4;p20"/>
            <p:cNvSpPr/>
            <p:nvPr/>
          </p:nvSpPr>
          <p:spPr>
            <a:xfrm>
              <a:off x="5883325" y="2922825"/>
              <a:ext cx="131325" cy="55750"/>
            </a:xfrm>
            <a:custGeom>
              <a:avLst/>
              <a:gdLst/>
              <a:ahLst/>
              <a:cxnLst/>
              <a:rect l="l" t="t" r="r" b="b"/>
              <a:pathLst>
                <a:path w="5253" h="2230" extrusionOk="0">
                  <a:moveTo>
                    <a:pt x="2615" y="1"/>
                  </a:moveTo>
                  <a:lnTo>
                    <a:pt x="312" y="1567"/>
                  </a:lnTo>
                  <a:lnTo>
                    <a:pt x="1" y="1720"/>
                  </a:lnTo>
                  <a:lnTo>
                    <a:pt x="1" y="2230"/>
                  </a:lnTo>
                  <a:lnTo>
                    <a:pt x="1740" y="2230"/>
                  </a:lnTo>
                  <a:lnTo>
                    <a:pt x="4976" y="1648"/>
                  </a:lnTo>
                  <a:lnTo>
                    <a:pt x="5253" y="646"/>
                  </a:lnTo>
                  <a:lnTo>
                    <a:pt x="5182" y="1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5;p20"/>
            <p:cNvSpPr/>
            <p:nvPr/>
          </p:nvSpPr>
          <p:spPr>
            <a:xfrm>
              <a:off x="5460625" y="1748725"/>
              <a:ext cx="357850" cy="391300"/>
            </a:xfrm>
            <a:custGeom>
              <a:avLst/>
              <a:gdLst/>
              <a:ahLst/>
              <a:cxnLst/>
              <a:rect l="l" t="t" r="r" b="b"/>
              <a:pathLst>
                <a:path w="14314" h="15652" extrusionOk="0">
                  <a:moveTo>
                    <a:pt x="2353" y="1"/>
                  </a:moveTo>
                  <a:cubicBezTo>
                    <a:pt x="2353" y="1"/>
                    <a:pt x="1233" y="1"/>
                    <a:pt x="612" y="1321"/>
                  </a:cubicBezTo>
                  <a:cubicBezTo>
                    <a:pt x="0" y="2625"/>
                    <a:pt x="1308" y="12182"/>
                    <a:pt x="1491" y="13174"/>
                  </a:cubicBezTo>
                  <a:cubicBezTo>
                    <a:pt x="1566" y="13581"/>
                    <a:pt x="1756" y="14124"/>
                    <a:pt x="2161" y="14464"/>
                  </a:cubicBezTo>
                  <a:cubicBezTo>
                    <a:pt x="2198" y="14498"/>
                    <a:pt x="2236" y="14529"/>
                    <a:pt x="2277" y="14557"/>
                  </a:cubicBezTo>
                  <a:lnTo>
                    <a:pt x="2285" y="14562"/>
                  </a:lnTo>
                  <a:cubicBezTo>
                    <a:pt x="2668" y="14833"/>
                    <a:pt x="4013" y="15573"/>
                    <a:pt x="7279" y="15643"/>
                  </a:cubicBezTo>
                  <a:cubicBezTo>
                    <a:pt x="7543" y="15649"/>
                    <a:pt x="7797" y="15651"/>
                    <a:pt x="8044" y="15651"/>
                  </a:cubicBezTo>
                  <a:cubicBezTo>
                    <a:pt x="10930" y="15651"/>
                    <a:pt x="12647" y="15280"/>
                    <a:pt x="13516" y="14789"/>
                  </a:cubicBezTo>
                  <a:cubicBezTo>
                    <a:pt x="13674" y="14711"/>
                    <a:pt x="13819" y="14606"/>
                    <a:pt x="13943" y="14480"/>
                  </a:cubicBezTo>
                  <a:cubicBezTo>
                    <a:pt x="13948" y="14475"/>
                    <a:pt x="13955" y="14470"/>
                    <a:pt x="13959" y="14464"/>
                  </a:cubicBezTo>
                  <a:lnTo>
                    <a:pt x="13958" y="14464"/>
                  </a:lnTo>
                  <a:cubicBezTo>
                    <a:pt x="14168" y="14239"/>
                    <a:pt x="14313" y="13923"/>
                    <a:pt x="14275" y="13480"/>
                  </a:cubicBezTo>
                  <a:cubicBezTo>
                    <a:pt x="14159" y="12122"/>
                    <a:pt x="9310" y="1508"/>
                    <a:pt x="9310" y="1508"/>
                  </a:cubicBezTo>
                  <a:cubicBezTo>
                    <a:pt x="9310" y="1508"/>
                    <a:pt x="8776" y="1"/>
                    <a:pt x="7303" y="1"/>
                  </a:cubicBezTo>
                  <a:close/>
                </a:path>
              </a:pathLst>
            </a:custGeom>
            <a:solidFill>
              <a:srgbClr val="B2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6;p20"/>
            <p:cNvSpPr/>
            <p:nvPr/>
          </p:nvSpPr>
          <p:spPr>
            <a:xfrm>
              <a:off x="4879425" y="2887550"/>
              <a:ext cx="123150" cy="81875"/>
            </a:xfrm>
            <a:custGeom>
              <a:avLst/>
              <a:gdLst/>
              <a:ahLst/>
              <a:cxnLst/>
              <a:rect l="l" t="t" r="r" b="b"/>
              <a:pathLst>
                <a:path w="4926" h="3275" extrusionOk="0">
                  <a:moveTo>
                    <a:pt x="230" y="1"/>
                  </a:moveTo>
                  <a:lnTo>
                    <a:pt x="1" y="534"/>
                  </a:lnTo>
                  <a:lnTo>
                    <a:pt x="110" y="1788"/>
                  </a:lnTo>
                  <a:lnTo>
                    <a:pt x="2834" y="3275"/>
                  </a:lnTo>
                  <a:lnTo>
                    <a:pt x="4925" y="3275"/>
                  </a:lnTo>
                  <a:lnTo>
                    <a:pt x="4925" y="2879"/>
                  </a:lnTo>
                  <a:lnTo>
                    <a:pt x="4535" y="285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7;p20"/>
            <p:cNvSpPr/>
            <p:nvPr/>
          </p:nvSpPr>
          <p:spPr>
            <a:xfrm>
              <a:off x="5798450" y="2270050"/>
              <a:ext cx="106025" cy="652725"/>
            </a:xfrm>
            <a:custGeom>
              <a:avLst/>
              <a:gdLst/>
              <a:ahLst/>
              <a:cxnLst/>
              <a:rect l="l" t="t" r="r" b="b"/>
              <a:pathLst>
                <a:path w="4241" h="26109" extrusionOk="0">
                  <a:moveTo>
                    <a:pt x="0" y="1"/>
                  </a:moveTo>
                  <a:lnTo>
                    <a:pt x="3378" y="26108"/>
                  </a:lnTo>
                  <a:lnTo>
                    <a:pt x="4240" y="26108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8;p20"/>
            <p:cNvSpPr/>
            <p:nvPr/>
          </p:nvSpPr>
          <p:spPr>
            <a:xfrm>
              <a:off x="5405400" y="2270050"/>
              <a:ext cx="106025" cy="652725"/>
            </a:xfrm>
            <a:custGeom>
              <a:avLst/>
              <a:gdLst/>
              <a:ahLst/>
              <a:cxnLst/>
              <a:rect l="l" t="t" r="r" b="b"/>
              <a:pathLst>
                <a:path w="4241" h="26109" extrusionOk="0">
                  <a:moveTo>
                    <a:pt x="2552" y="1"/>
                  </a:moveTo>
                  <a:lnTo>
                    <a:pt x="0" y="26108"/>
                  </a:lnTo>
                  <a:lnTo>
                    <a:pt x="864" y="2610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9;p20"/>
            <p:cNvSpPr/>
            <p:nvPr/>
          </p:nvSpPr>
          <p:spPr>
            <a:xfrm>
              <a:off x="4766625" y="2270050"/>
              <a:ext cx="106075" cy="652725"/>
            </a:xfrm>
            <a:custGeom>
              <a:avLst/>
              <a:gdLst/>
              <a:ahLst/>
              <a:cxnLst/>
              <a:rect l="l" t="t" r="r" b="b"/>
              <a:pathLst>
                <a:path w="4243" h="26109" extrusionOk="0">
                  <a:moveTo>
                    <a:pt x="2552" y="1"/>
                  </a:moveTo>
                  <a:lnTo>
                    <a:pt x="1" y="26108"/>
                  </a:lnTo>
                  <a:lnTo>
                    <a:pt x="865" y="26108"/>
                  </a:lnTo>
                  <a:lnTo>
                    <a:pt x="4242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0;p20"/>
            <p:cNvSpPr/>
            <p:nvPr/>
          </p:nvSpPr>
          <p:spPr>
            <a:xfrm>
              <a:off x="5675275" y="2270050"/>
              <a:ext cx="53075" cy="610850"/>
            </a:xfrm>
            <a:custGeom>
              <a:avLst/>
              <a:gdLst/>
              <a:ahLst/>
              <a:cxnLst/>
              <a:rect l="l" t="t" r="r" b="b"/>
              <a:pathLst>
                <a:path w="2123" h="24434" extrusionOk="0">
                  <a:moveTo>
                    <a:pt x="432" y="1"/>
                  </a:moveTo>
                  <a:lnTo>
                    <a:pt x="1" y="24433"/>
                  </a:lnTo>
                  <a:lnTo>
                    <a:pt x="865" y="24433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1;p20"/>
            <p:cNvSpPr/>
            <p:nvPr/>
          </p:nvSpPr>
          <p:spPr>
            <a:xfrm>
              <a:off x="5154700" y="2085725"/>
              <a:ext cx="727975" cy="836675"/>
            </a:xfrm>
            <a:custGeom>
              <a:avLst/>
              <a:gdLst/>
              <a:ahLst/>
              <a:cxnLst/>
              <a:rect l="l" t="t" r="r" b="b"/>
              <a:pathLst>
                <a:path w="29119" h="33467" extrusionOk="0">
                  <a:moveTo>
                    <a:pt x="26512" y="0"/>
                  </a:moveTo>
                  <a:cubicBezTo>
                    <a:pt x="26182" y="1971"/>
                    <a:pt x="21753" y="2135"/>
                    <a:pt x="21753" y="2135"/>
                  </a:cubicBezTo>
                  <a:cubicBezTo>
                    <a:pt x="16547" y="939"/>
                    <a:pt x="13048" y="431"/>
                    <a:pt x="10619" y="431"/>
                  </a:cubicBezTo>
                  <a:cubicBezTo>
                    <a:pt x="7073" y="431"/>
                    <a:pt x="5805" y="1513"/>
                    <a:pt x="4828" y="3120"/>
                  </a:cubicBezTo>
                  <a:cubicBezTo>
                    <a:pt x="3180" y="5828"/>
                    <a:pt x="0" y="33467"/>
                    <a:pt x="0" y="33467"/>
                  </a:cubicBezTo>
                  <a:lnTo>
                    <a:pt x="2708" y="33467"/>
                  </a:lnTo>
                  <a:lnTo>
                    <a:pt x="10361" y="9040"/>
                  </a:lnTo>
                  <a:lnTo>
                    <a:pt x="25587" y="9028"/>
                  </a:lnTo>
                  <a:cubicBezTo>
                    <a:pt x="29118" y="5663"/>
                    <a:pt x="26512" y="1"/>
                    <a:pt x="26512" y="0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2;p20"/>
            <p:cNvSpPr/>
            <p:nvPr/>
          </p:nvSpPr>
          <p:spPr>
            <a:xfrm>
              <a:off x="5462775" y="2311400"/>
              <a:ext cx="383700" cy="23075"/>
            </a:xfrm>
            <a:custGeom>
              <a:avLst/>
              <a:gdLst/>
              <a:ahLst/>
              <a:cxnLst/>
              <a:rect l="l" t="t" r="r" b="b"/>
              <a:pathLst>
                <a:path w="15348" h="923" extrusionOk="0">
                  <a:moveTo>
                    <a:pt x="1" y="1"/>
                  </a:moveTo>
                  <a:lnTo>
                    <a:pt x="1" y="923"/>
                  </a:lnTo>
                  <a:lnTo>
                    <a:pt x="15347" y="923"/>
                  </a:lnTo>
                  <a:lnTo>
                    <a:pt x="15347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3;p20"/>
            <p:cNvSpPr/>
            <p:nvPr/>
          </p:nvSpPr>
          <p:spPr>
            <a:xfrm>
              <a:off x="4819650" y="2288375"/>
              <a:ext cx="137900" cy="41625"/>
            </a:xfrm>
            <a:custGeom>
              <a:avLst/>
              <a:gdLst/>
              <a:ahLst/>
              <a:cxnLst/>
              <a:rect l="l" t="t" r="r" b="b"/>
              <a:pathLst>
                <a:path w="5516" h="1665" extrusionOk="0">
                  <a:moveTo>
                    <a:pt x="0" y="0"/>
                  </a:moveTo>
                  <a:lnTo>
                    <a:pt x="185" y="922"/>
                  </a:lnTo>
                  <a:lnTo>
                    <a:pt x="5408" y="1664"/>
                  </a:lnTo>
                  <a:lnTo>
                    <a:pt x="5515" y="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4;p20"/>
            <p:cNvSpPr/>
            <p:nvPr/>
          </p:nvSpPr>
          <p:spPr>
            <a:xfrm>
              <a:off x="5794375" y="2037925"/>
              <a:ext cx="102550" cy="273500"/>
            </a:xfrm>
            <a:custGeom>
              <a:avLst/>
              <a:gdLst/>
              <a:ahLst/>
              <a:cxnLst/>
              <a:rect l="l" t="t" r="r" b="b"/>
              <a:pathLst>
                <a:path w="4102" h="10940" extrusionOk="0">
                  <a:moveTo>
                    <a:pt x="1852" y="0"/>
                  </a:moveTo>
                  <a:cubicBezTo>
                    <a:pt x="270" y="4121"/>
                    <a:pt x="0" y="10940"/>
                    <a:pt x="0" y="10940"/>
                  </a:cubicBezTo>
                  <a:cubicBezTo>
                    <a:pt x="4101" y="9753"/>
                    <a:pt x="2963" y="3178"/>
                    <a:pt x="2963" y="3178"/>
                  </a:cubicBezTo>
                  <a:lnTo>
                    <a:pt x="1852" y="0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5;p20"/>
            <p:cNvSpPr/>
            <p:nvPr/>
          </p:nvSpPr>
          <p:spPr>
            <a:xfrm>
              <a:off x="5409300" y="2311400"/>
              <a:ext cx="56175" cy="23075"/>
            </a:xfrm>
            <a:custGeom>
              <a:avLst/>
              <a:gdLst/>
              <a:ahLst/>
              <a:cxnLst/>
              <a:rect l="l" t="t" r="r" b="b"/>
              <a:pathLst>
                <a:path w="2247" h="923" extrusionOk="0">
                  <a:moveTo>
                    <a:pt x="2140" y="1"/>
                  </a:moveTo>
                  <a:lnTo>
                    <a:pt x="177" y="13"/>
                  </a:lnTo>
                  <a:lnTo>
                    <a:pt x="0" y="576"/>
                  </a:lnTo>
                  <a:lnTo>
                    <a:pt x="2140" y="923"/>
                  </a:lnTo>
                  <a:lnTo>
                    <a:pt x="2246" y="560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6;p20"/>
            <p:cNvSpPr/>
            <p:nvPr/>
          </p:nvSpPr>
          <p:spPr>
            <a:xfrm>
              <a:off x="4686700" y="2039375"/>
              <a:ext cx="1067250" cy="31625"/>
            </a:xfrm>
            <a:custGeom>
              <a:avLst/>
              <a:gdLst/>
              <a:ahLst/>
              <a:cxnLst/>
              <a:rect l="l" t="t" r="r" b="b"/>
              <a:pathLst>
                <a:path w="42690" h="1265" extrusionOk="0">
                  <a:moveTo>
                    <a:pt x="1" y="1"/>
                  </a:moveTo>
                  <a:lnTo>
                    <a:pt x="5584" y="1264"/>
                  </a:lnTo>
                  <a:lnTo>
                    <a:pt x="42690" y="1264"/>
                  </a:lnTo>
                  <a:lnTo>
                    <a:pt x="30277" y="1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7;p20"/>
            <p:cNvSpPr/>
            <p:nvPr/>
          </p:nvSpPr>
          <p:spPr>
            <a:xfrm>
              <a:off x="4826275" y="2070975"/>
              <a:ext cx="927900" cy="14975"/>
            </a:xfrm>
            <a:custGeom>
              <a:avLst/>
              <a:gdLst/>
              <a:ahLst/>
              <a:cxnLst/>
              <a:rect l="l" t="t" r="r" b="b"/>
              <a:pathLst>
                <a:path w="37116" h="599" extrusionOk="0">
                  <a:moveTo>
                    <a:pt x="0" y="0"/>
                  </a:moveTo>
                  <a:lnTo>
                    <a:pt x="0" y="598"/>
                  </a:lnTo>
                  <a:lnTo>
                    <a:pt x="37116" y="598"/>
                  </a:lnTo>
                  <a:lnTo>
                    <a:pt x="37116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8;p20"/>
            <p:cNvSpPr/>
            <p:nvPr/>
          </p:nvSpPr>
          <p:spPr>
            <a:xfrm>
              <a:off x="5307725" y="1767375"/>
              <a:ext cx="192300" cy="280350"/>
            </a:xfrm>
            <a:custGeom>
              <a:avLst/>
              <a:gdLst/>
              <a:ahLst/>
              <a:cxnLst/>
              <a:rect l="l" t="t" r="r" b="b"/>
              <a:pathLst>
                <a:path w="7692" h="11214" extrusionOk="0">
                  <a:moveTo>
                    <a:pt x="7089" y="1"/>
                  </a:moveTo>
                  <a:cubicBezTo>
                    <a:pt x="7089" y="1"/>
                    <a:pt x="1132" y="7051"/>
                    <a:pt x="763" y="8282"/>
                  </a:cubicBezTo>
                  <a:cubicBezTo>
                    <a:pt x="1" y="10822"/>
                    <a:pt x="2474" y="11077"/>
                    <a:pt x="2474" y="11077"/>
                  </a:cubicBezTo>
                  <a:lnTo>
                    <a:pt x="4886" y="11213"/>
                  </a:lnTo>
                  <a:cubicBezTo>
                    <a:pt x="4886" y="11213"/>
                    <a:pt x="3002" y="10115"/>
                    <a:pt x="7691" y="6323"/>
                  </a:cubicBezTo>
                  <a:lnTo>
                    <a:pt x="7089" y="1"/>
                  </a:lnTo>
                  <a:close/>
                </a:path>
              </a:pathLst>
            </a:custGeom>
            <a:solidFill>
              <a:srgbClr val="B2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9;p20"/>
            <p:cNvSpPr/>
            <p:nvPr/>
          </p:nvSpPr>
          <p:spPr>
            <a:xfrm>
              <a:off x="4686700" y="2039375"/>
              <a:ext cx="139600" cy="46575"/>
            </a:xfrm>
            <a:custGeom>
              <a:avLst/>
              <a:gdLst/>
              <a:ahLst/>
              <a:cxnLst/>
              <a:rect l="l" t="t" r="r" b="b"/>
              <a:pathLst>
                <a:path w="5584" h="1863" extrusionOk="0">
                  <a:moveTo>
                    <a:pt x="1" y="1"/>
                  </a:moveTo>
                  <a:lnTo>
                    <a:pt x="1" y="458"/>
                  </a:lnTo>
                  <a:lnTo>
                    <a:pt x="5583" y="1862"/>
                  </a:lnTo>
                  <a:lnTo>
                    <a:pt x="5583" y="1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0;p20"/>
            <p:cNvSpPr/>
            <p:nvPr/>
          </p:nvSpPr>
          <p:spPr>
            <a:xfrm>
              <a:off x="5264375" y="1850625"/>
              <a:ext cx="125375" cy="215625"/>
            </a:xfrm>
            <a:custGeom>
              <a:avLst/>
              <a:gdLst/>
              <a:ahLst/>
              <a:cxnLst/>
              <a:rect l="l" t="t" r="r" b="b"/>
              <a:pathLst>
                <a:path w="5015" h="8625" extrusionOk="0">
                  <a:moveTo>
                    <a:pt x="0" y="1"/>
                  </a:moveTo>
                  <a:lnTo>
                    <a:pt x="0" y="7701"/>
                  </a:lnTo>
                  <a:lnTo>
                    <a:pt x="5014" y="8625"/>
                  </a:lnTo>
                  <a:lnTo>
                    <a:pt x="5014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1;p20"/>
            <p:cNvSpPr/>
            <p:nvPr/>
          </p:nvSpPr>
          <p:spPr>
            <a:xfrm>
              <a:off x="5389725" y="2047700"/>
              <a:ext cx="174900" cy="18550"/>
            </a:xfrm>
            <a:custGeom>
              <a:avLst/>
              <a:gdLst/>
              <a:ahLst/>
              <a:cxnLst/>
              <a:rect l="l" t="t" r="r" b="b"/>
              <a:pathLst>
                <a:path w="6996" h="742" extrusionOk="0">
                  <a:moveTo>
                    <a:pt x="0" y="0"/>
                  </a:moveTo>
                  <a:lnTo>
                    <a:pt x="0" y="742"/>
                  </a:lnTo>
                  <a:lnTo>
                    <a:pt x="6995" y="742"/>
                  </a:lnTo>
                  <a:lnTo>
                    <a:pt x="6995" y="463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2;p20"/>
            <p:cNvSpPr/>
            <p:nvPr/>
          </p:nvSpPr>
          <p:spPr>
            <a:xfrm>
              <a:off x="5471875" y="1748725"/>
              <a:ext cx="325275" cy="312775"/>
            </a:xfrm>
            <a:custGeom>
              <a:avLst/>
              <a:gdLst/>
              <a:ahLst/>
              <a:cxnLst/>
              <a:rect l="l" t="t" r="r" b="b"/>
              <a:pathLst>
                <a:path w="13011" h="12511" extrusionOk="0">
                  <a:moveTo>
                    <a:pt x="6853" y="1"/>
                  </a:moveTo>
                  <a:cubicBezTo>
                    <a:pt x="6853" y="1"/>
                    <a:pt x="8838" y="7154"/>
                    <a:pt x="7922" y="9183"/>
                  </a:cubicBezTo>
                  <a:cubicBezTo>
                    <a:pt x="7170" y="10850"/>
                    <a:pt x="1121" y="10918"/>
                    <a:pt x="136" y="10918"/>
                  </a:cubicBezTo>
                  <a:cubicBezTo>
                    <a:pt x="48" y="10918"/>
                    <a:pt x="1" y="10918"/>
                    <a:pt x="1" y="10918"/>
                  </a:cubicBezTo>
                  <a:lnTo>
                    <a:pt x="1" y="12314"/>
                  </a:lnTo>
                  <a:lnTo>
                    <a:pt x="7543" y="12510"/>
                  </a:lnTo>
                  <a:cubicBezTo>
                    <a:pt x="7543" y="12510"/>
                    <a:pt x="7575" y="12511"/>
                    <a:pt x="7636" y="12511"/>
                  </a:cubicBezTo>
                  <a:cubicBezTo>
                    <a:pt x="8356" y="12511"/>
                    <a:pt x="13010" y="12348"/>
                    <a:pt x="12358" y="8125"/>
                  </a:cubicBezTo>
                  <a:cubicBezTo>
                    <a:pt x="11723" y="4017"/>
                    <a:pt x="11292" y="1"/>
                    <a:pt x="6853" y="1"/>
                  </a:cubicBezTo>
                  <a:close/>
                </a:path>
              </a:pathLst>
            </a:custGeom>
            <a:solidFill>
              <a:srgbClr val="B2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3;p20"/>
            <p:cNvSpPr/>
            <p:nvPr/>
          </p:nvSpPr>
          <p:spPr>
            <a:xfrm>
              <a:off x="5389700" y="2059250"/>
              <a:ext cx="174925" cy="7000"/>
            </a:xfrm>
            <a:custGeom>
              <a:avLst/>
              <a:gdLst/>
              <a:ahLst/>
              <a:cxnLst/>
              <a:rect l="l" t="t" r="r" b="b"/>
              <a:pathLst>
                <a:path w="6997" h="280" extrusionOk="0">
                  <a:moveTo>
                    <a:pt x="0" y="1"/>
                  </a:moveTo>
                  <a:lnTo>
                    <a:pt x="0" y="280"/>
                  </a:lnTo>
                  <a:lnTo>
                    <a:pt x="6996" y="280"/>
                  </a:lnTo>
                  <a:lnTo>
                    <a:pt x="6996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4;p20"/>
            <p:cNvSpPr/>
            <p:nvPr/>
          </p:nvSpPr>
          <p:spPr>
            <a:xfrm>
              <a:off x="5264375" y="2039100"/>
              <a:ext cx="125375" cy="27150"/>
            </a:xfrm>
            <a:custGeom>
              <a:avLst/>
              <a:gdLst/>
              <a:ahLst/>
              <a:cxnLst/>
              <a:rect l="l" t="t" r="r" b="b"/>
              <a:pathLst>
                <a:path w="5015" h="1086" extrusionOk="0">
                  <a:moveTo>
                    <a:pt x="0" y="0"/>
                  </a:moveTo>
                  <a:lnTo>
                    <a:pt x="0" y="162"/>
                  </a:lnTo>
                  <a:lnTo>
                    <a:pt x="5014" y="1086"/>
                  </a:lnTo>
                  <a:lnTo>
                    <a:pt x="5014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5;p20"/>
            <p:cNvSpPr/>
            <p:nvPr/>
          </p:nvSpPr>
          <p:spPr>
            <a:xfrm>
              <a:off x="5315675" y="1923000"/>
              <a:ext cx="14550" cy="29750"/>
            </a:xfrm>
            <a:custGeom>
              <a:avLst/>
              <a:gdLst/>
              <a:ahLst/>
              <a:cxnLst/>
              <a:rect l="l" t="t" r="r" b="b"/>
              <a:pathLst>
                <a:path w="582" h="1190" extrusionOk="0">
                  <a:moveTo>
                    <a:pt x="291" y="1"/>
                  </a:moveTo>
                  <a:cubicBezTo>
                    <a:pt x="131" y="1"/>
                    <a:pt x="1" y="267"/>
                    <a:pt x="1" y="595"/>
                  </a:cubicBezTo>
                  <a:cubicBezTo>
                    <a:pt x="1" y="923"/>
                    <a:pt x="131" y="1190"/>
                    <a:pt x="291" y="1190"/>
                  </a:cubicBezTo>
                  <a:cubicBezTo>
                    <a:pt x="451" y="1190"/>
                    <a:pt x="582" y="923"/>
                    <a:pt x="582" y="595"/>
                  </a:cubicBezTo>
                  <a:cubicBezTo>
                    <a:pt x="582" y="267"/>
                    <a:pt x="451" y="1"/>
                    <a:pt x="29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6;p20"/>
            <p:cNvSpPr/>
            <p:nvPr/>
          </p:nvSpPr>
          <p:spPr>
            <a:xfrm>
              <a:off x="5406350" y="2062050"/>
              <a:ext cx="11075" cy="2325"/>
            </a:xfrm>
            <a:custGeom>
              <a:avLst/>
              <a:gdLst/>
              <a:ahLst/>
              <a:cxnLst/>
              <a:rect l="l" t="t" r="r" b="b"/>
              <a:pathLst>
                <a:path w="443" h="93" extrusionOk="0">
                  <a:moveTo>
                    <a:pt x="1" y="0"/>
                  </a:moveTo>
                  <a:lnTo>
                    <a:pt x="1" y="92"/>
                  </a:lnTo>
                  <a:lnTo>
                    <a:pt x="442" y="92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7;p20"/>
            <p:cNvSpPr/>
            <p:nvPr/>
          </p:nvSpPr>
          <p:spPr>
            <a:xfrm>
              <a:off x="5424325" y="2062050"/>
              <a:ext cx="11075" cy="2325"/>
            </a:xfrm>
            <a:custGeom>
              <a:avLst/>
              <a:gdLst/>
              <a:ahLst/>
              <a:cxnLst/>
              <a:rect l="l" t="t" r="r" b="b"/>
              <a:pathLst>
                <a:path w="443" h="93" extrusionOk="0">
                  <a:moveTo>
                    <a:pt x="1" y="0"/>
                  </a:moveTo>
                  <a:lnTo>
                    <a:pt x="1" y="92"/>
                  </a:lnTo>
                  <a:lnTo>
                    <a:pt x="442" y="92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8;p20"/>
            <p:cNvSpPr/>
            <p:nvPr/>
          </p:nvSpPr>
          <p:spPr>
            <a:xfrm>
              <a:off x="5438650" y="2062050"/>
              <a:ext cx="2725" cy="2325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62" y="0"/>
                  </a:moveTo>
                  <a:cubicBezTo>
                    <a:pt x="21" y="0"/>
                    <a:pt x="1" y="50"/>
                    <a:pt x="30" y="79"/>
                  </a:cubicBezTo>
                  <a:cubicBezTo>
                    <a:pt x="39" y="88"/>
                    <a:pt x="51" y="93"/>
                    <a:pt x="62" y="93"/>
                  </a:cubicBezTo>
                  <a:cubicBezTo>
                    <a:pt x="86" y="93"/>
                    <a:pt x="108" y="74"/>
                    <a:pt x="108" y="46"/>
                  </a:cubicBezTo>
                  <a:cubicBezTo>
                    <a:pt x="108" y="20"/>
                    <a:pt x="87" y="0"/>
                    <a:pt x="6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9;p20"/>
            <p:cNvSpPr/>
            <p:nvPr/>
          </p:nvSpPr>
          <p:spPr>
            <a:xfrm>
              <a:off x="5286075" y="2046600"/>
              <a:ext cx="103675" cy="19650"/>
            </a:xfrm>
            <a:custGeom>
              <a:avLst/>
              <a:gdLst/>
              <a:ahLst/>
              <a:cxnLst/>
              <a:rect l="l" t="t" r="r" b="b"/>
              <a:pathLst>
                <a:path w="4147" h="786" extrusionOk="0">
                  <a:moveTo>
                    <a:pt x="996" y="0"/>
                  </a:moveTo>
                  <a:lnTo>
                    <a:pt x="1" y="22"/>
                  </a:lnTo>
                  <a:lnTo>
                    <a:pt x="4146" y="786"/>
                  </a:lnTo>
                  <a:lnTo>
                    <a:pt x="4146" y="50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0;p20"/>
            <p:cNvSpPr/>
            <p:nvPr/>
          </p:nvSpPr>
          <p:spPr>
            <a:xfrm>
              <a:off x="5553325" y="1745650"/>
              <a:ext cx="66150" cy="44725"/>
            </a:xfrm>
            <a:custGeom>
              <a:avLst/>
              <a:gdLst/>
              <a:ahLst/>
              <a:cxnLst/>
              <a:rect l="l" t="t" r="r" b="b"/>
              <a:pathLst>
                <a:path w="2646" h="1789" extrusionOk="0">
                  <a:moveTo>
                    <a:pt x="1008" y="0"/>
                  </a:moveTo>
                  <a:cubicBezTo>
                    <a:pt x="615" y="0"/>
                    <a:pt x="240" y="31"/>
                    <a:pt x="1" y="124"/>
                  </a:cubicBezTo>
                  <a:lnTo>
                    <a:pt x="125" y="1789"/>
                  </a:lnTo>
                  <a:cubicBezTo>
                    <a:pt x="125" y="1789"/>
                    <a:pt x="2321" y="1156"/>
                    <a:pt x="2645" y="123"/>
                  </a:cubicBezTo>
                  <a:cubicBezTo>
                    <a:pt x="2645" y="123"/>
                    <a:pt x="1791" y="0"/>
                    <a:pt x="1008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1;p20"/>
            <p:cNvSpPr/>
            <p:nvPr/>
          </p:nvSpPr>
          <p:spPr>
            <a:xfrm>
              <a:off x="5553325" y="1679000"/>
              <a:ext cx="66150" cy="73725"/>
            </a:xfrm>
            <a:custGeom>
              <a:avLst/>
              <a:gdLst/>
              <a:ahLst/>
              <a:cxnLst/>
              <a:rect l="l" t="t" r="r" b="b"/>
              <a:pathLst>
                <a:path w="2646" h="2949" extrusionOk="0">
                  <a:moveTo>
                    <a:pt x="286" y="0"/>
                  </a:moveTo>
                  <a:cubicBezTo>
                    <a:pt x="286" y="1335"/>
                    <a:pt x="1" y="2790"/>
                    <a:pt x="1" y="2790"/>
                  </a:cubicBezTo>
                  <a:cubicBezTo>
                    <a:pt x="241" y="2909"/>
                    <a:pt x="614" y="2948"/>
                    <a:pt x="1005" y="2948"/>
                  </a:cubicBezTo>
                  <a:cubicBezTo>
                    <a:pt x="1789" y="2948"/>
                    <a:pt x="2645" y="2789"/>
                    <a:pt x="2645" y="2789"/>
                  </a:cubicBezTo>
                  <a:cubicBezTo>
                    <a:pt x="2397" y="1804"/>
                    <a:pt x="2207" y="197"/>
                    <a:pt x="2207" y="197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2;p20"/>
            <p:cNvSpPr/>
            <p:nvPr/>
          </p:nvSpPr>
          <p:spPr>
            <a:xfrm>
              <a:off x="5559325" y="1632200"/>
              <a:ext cx="48525" cy="60350"/>
            </a:xfrm>
            <a:custGeom>
              <a:avLst/>
              <a:gdLst/>
              <a:ahLst/>
              <a:cxnLst/>
              <a:rect l="l" t="t" r="r" b="b"/>
              <a:pathLst>
                <a:path w="1941" h="2414" extrusionOk="0">
                  <a:moveTo>
                    <a:pt x="1884" y="0"/>
                  </a:moveTo>
                  <a:lnTo>
                    <a:pt x="0" y="44"/>
                  </a:lnTo>
                  <a:lnTo>
                    <a:pt x="56" y="2414"/>
                  </a:lnTo>
                  <a:lnTo>
                    <a:pt x="1940" y="2370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3;p20"/>
            <p:cNvSpPr/>
            <p:nvPr/>
          </p:nvSpPr>
          <p:spPr>
            <a:xfrm>
              <a:off x="5563925" y="1632125"/>
              <a:ext cx="59975" cy="76675"/>
            </a:xfrm>
            <a:custGeom>
              <a:avLst/>
              <a:gdLst/>
              <a:ahLst/>
              <a:cxnLst/>
              <a:rect l="l" t="t" r="r" b="b"/>
              <a:pathLst>
                <a:path w="2399" h="3067" extrusionOk="0">
                  <a:moveTo>
                    <a:pt x="1641" y="1"/>
                  </a:moveTo>
                  <a:cubicBezTo>
                    <a:pt x="0" y="1"/>
                    <a:pt x="76" y="1682"/>
                    <a:pt x="441" y="2419"/>
                  </a:cubicBezTo>
                  <a:cubicBezTo>
                    <a:pt x="643" y="2828"/>
                    <a:pt x="1123" y="3066"/>
                    <a:pt x="1538" y="3066"/>
                  </a:cubicBezTo>
                  <a:cubicBezTo>
                    <a:pt x="1874" y="3066"/>
                    <a:pt x="2167" y="2909"/>
                    <a:pt x="2232" y="2559"/>
                  </a:cubicBezTo>
                  <a:cubicBezTo>
                    <a:pt x="2399" y="1660"/>
                    <a:pt x="1682" y="1"/>
                    <a:pt x="1682" y="1"/>
                  </a:cubicBezTo>
                  <a:cubicBezTo>
                    <a:pt x="1668" y="1"/>
                    <a:pt x="1655" y="1"/>
                    <a:pt x="1641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4;p20"/>
            <p:cNvSpPr/>
            <p:nvPr/>
          </p:nvSpPr>
          <p:spPr>
            <a:xfrm>
              <a:off x="5660400" y="1986275"/>
              <a:ext cx="132000" cy="78150"/>
            </a:xfrm>
            <a:custGeom>
              <a:avLst/>
              <a:gdLst/>
              <a:ahLst/>
              <a:cxnLst/>
              <a:rect l="l" t="t" r="r" b="b"/>
              <a:pathLst>
                <a:path w="5280" h="3126" extrusionOk="0">
                  <a:moveTo>
                    <a:pt x="4833" y="0"/>
                  </a:moveTo>
                  <a:lnTo>
                    <a:pt x="4829" y="2"/>
                  </a:lnTo>
                  <a:cubicBezTo>
                    <a:pt x="4377" y="2886"/>
                    <a:pt x="713" y="3009"/>
                    <a:pt x="90" y="3009"/>
                  </a:cubicBezTo>
                  <a:cubicBezTo>
                    <a:pt x="32" y="3009"/>
                    <a:pt x="0" y="3008"/>
                    <a:pt x="0" y="3008"/>
                  </a:cubicBezTo>
                  <a:lnTo>
                    <a:pt x="0" y="3008"/>
                  </a:lnTo>
                  <a:lnTo>
                    <a:pt x="1141" y="3123"/>
                  </a:lnTo>
                  <a:cubicBezTo>
                    <a:pt x="1141" y="3123"/>
                    <a:pt x="1187" y="3125"/>
                    <a:pt x="1270" y="3125"/>
                  </a:cubicBezTo>
                  <a:cubicBezTo>
                    <a:pt x="1912" y="3125"/>
                    <a:pt x="4750" y="3015"/>
                    <a:pt x="5280" y="1088"/>
                  </a:cubicBezTo>
                  <a:lnTo>
                    <a:pt x="4833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5;p20"/>
            <p:cNvSpPr/>
            <p:nvPr/>
          </p:nvSpPr>
          <p:spPr>
            <a:xfrm>
              <a:off x="5413675" y="1881925"/>
              <a:ext cx="66775" cy="127400"/>
            </a:xfrm>
            <a:custGeom>
              <a:avLst/>
              <a:gdLst/>
              <a:ahLst/>
              <a:cxnLst/>
              <a:rect l="l" t="t" r="r" b="b"/>
              <a:pathLst>
                <a:path w="2671" h="5096" extrusionOk="0">
                  <a:moveTo>
                    <a:pt x="2474" y="0"/>
                  </a:moveTo>
                  <a:cubicBezTo>
                    <a:pt x="2474" y="0"/>
                    <a:pt x="1" y="2960"/>
                    <a:pt x="442" y="5095"/>
                  </a:cubicBezTo>
                  <a:cubicBezTo>
                    <a:pt x="442" y="5095"/>
                    <a:pt x="804" y="4031"/>
                    <a:pt x="2670" y="2402"/>
                  </a:cubicBezTo>
                  <a:lnTo>
                    <a:pt x="2474" y="0"/>
                  </a:lnTo>
                  <a:close/>
                </a:path>
              </a:pathLst>
            </a:custGeom>
            <a:solidFill>
              <a:srgbClr val="8E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6;p20"/>
            <p:cNvSpPr/>
            <p:nvPr/>
          </p:nvSpPr>
          <p:spPr>
            <a:xfrm>
              <a:off x="5644775" y="1812625"/>
              <a:ext cx="39100" cy="176075"/>
            </a:xfrm>
            <a:custGeom>
              <a:avLst/>
              <a:gdLst/>
              <a:ahLst/>
              <a:cxnLst/>
              <a:rect l="l" t="t" r="r" b="b"/>
              <a:pathLst>
                <a:path w="1564" h="7043" extrusionOk="0">
                  <a:moveTo>
                    <a:pt x="557" y="1"/>
                  </a:moveTo>
                  <a:cubicBezTo>
                    <a:pt x="556" y="4"/>
                    <a:pt x="1" y="742"/>
                    <a:pt x="452" y="2523"/>
                  </a:cubicBezTo>
                  <a:cubicBezTo>
                    <a:pt x="838" y="4043"/>
                    <a:pt x="1340" y="6251"/>
                    <a:pt x="627" y="7043"/>
                  </a:cubicBezTo>
                  <a:cubicBezTo>
                    <a:pt x="807" y="6917"/>
                    <a:pt x="938" y="6779"/>
                    <a:pt x="1006" y="6627"/>
                  </a:cubicBezTo>
                  <a:cubicBezTo>
                    <a:pt x="1564" y="5392"/>
                    <a:pt x="1047" y="2263"/>
                    <a:pt x="557" y="1"/>
                  </a:cubicBezTo>
                  <a:close/>
                </a:path>
              </a:pathLst>
            </a:custGeom>
            <a:solidFill>
              <a:srgbClr val="8E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7;p20"/>
            <p:cNvSpPr/>
            <p:nvPr/>
          </p:nvSpPr>
          <p:spPr>
            <a:xfrm>
              <a:off x="5698525" y="2085725"/>
              <a:ext cx="124000" cy="53375"/>
            </a:xfrm>
            <a:custGeom>
              <a:avLst/>
              <a:gdLst/>
              <a:ahLst/>
              <a:cxnLst/>
              <a:rect l="l" t="t" r="r" b="b"/>
              <a:pathLst>
                <a:path w="4960" h="2135" extrusionOk="0">
                  <a:moveTo>
                    <a:pt x="4759" y="0"/>
                  </a:moveTo>
                  <a:cubicBezTo>
                    <a:pt x="4759" y="0"/>
                    <a:pt x="4702" y="1787"/>
                    <a:pt x="0" y="2135"/>
                  </a:cubicBezTo>
                  <a:cubicBezTo>
                    <a:pt x="0" y="2135"/>
                    <a:pt x="4278" y="2080"/>
                    <a:pt x="4959" y="496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8;p20"/>
            <p:cNvSpPr/>
            <p:nvPr/>
          </p:nvSpPr>
          <p:spPr>
            <a:xfrm>
              <a:off x="5413700" y="2127700"/>
              <a:ext cx="402350" cy="184025"/>
            </a:xfrm>
            <a:custGeom>
              <a:avLst/>
              <a:gdLst/>
              <a:ahLst/>
              <a:cxnLst/>
              <a:rect l="l" t="t" r="r" b="b"/>
              <a:pathLst>
                <a:path w="16094" h="7361" extrusionOk="0">
                  <a:moveTo>
                    <a:pt x="16094" y="1"/>
                  </a:moveTo>
                  <a:cubicBezTo>
                    <a:pt x="16093" y="1"/>
                    <a:pt x="15012" y="1880"/>
                    <a:pt x="14173" y="4693"/>
                  </a:cubicBezTo>
                  <a:cubicBezTo>
                    <a:pt x="13712" y="6236"/>
                    <a:pt x="9610" y="6481"/>
                    <a:pt x="7871" y="6481"/>
                  </a:cubicBezTo>
                  <a:cubicBezTo>
                    <a:pt x="7712" y="6481"/>
                    <a:pt x="7572" y="6479"/>
                    <a:pt x="7457" y="6476"/>
                  </a:cubicBezTo>
                  <a:cubicBezTo>
                    <a:pt x="7292" y="6471"/>
                    <a:pt x="7069" y="6468"/>
                    <a:pt x="6803" y="6468"/>
                  </a:cubicBezTo>
                  <a:cubicBezTo>
                    <a:pt x="4857" y="6468"/>
                    <a:pt x="622" y="6621"/>
                    <a:pt x="1" y="7361"/>
                  </a:cubicBezTo>
                  <a:lnTo>
                    <a:pt x="15227" y="7349"/>
                  </a:lnTo>
                  <a:cubicBezTo>
                    <a:pt x="15227" y="7349"/>
                    <a:pt x="15375" y="3616"/>
                    <a:pt x="16093" y="5"/>
                  </a:cubicBezTo>
                  <a:lnTo>
                    <a:pt x="16094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9;p20"/>
            <p:cNvSpPr/>
            <p:nvPr/>
          </p:nvSpPr>
          <p:spPr>
            <a:xfrm>
              <a:off x="4786550" y="2096150"/>
              <a:ext cx="63650" cy="197225"/>
            </a:xfrm>
            <a:custGeom>
              <a:avLst/>
              <a:gdLst/>
              <a:ahLst/>
              <a:cxnLst/>
              <a:rect l="l" t="t" r="r" b="b"/>
              <a:pathLst>
                <a:path w="2546" h="7889" extrusionOk="0">
                  <a:moveTo>
                    <a:pt x="463" y="0"/>
                  </a:moveTo>
                  <a:lnTo>
                    <a:pt x="463" y="0"/>
                  </a:lnTo>
                  <a:cubicBezTo>
                    <a:pt x="1" y="4378"/>
                    <a:pt x="1324" y="7689"/>
                    <a:pt x="1324" y="7689"/>
                  </a:cubicBezTo>
                  <a:lnTo>
                    <a:pt x="2505" y="7888"/>
                  </a:lnTo>
                  <a:cubicBezTo>
                    <a:pt x="2545" y="4031"/>
                    <a:pt x="2121" y="1673"/>
                    <a:pt x="1676" y="266"/>
                  </a:cubicBezTo>
                  <a:lnTo>
                    <a:pt x="463" y="0"/>
                  </a:lnTo>
                  <a:close/>
                </a:path>
              </a:pathLst>
            </a:custGeom>
            <a:solidFill>
              <a:srgbClr val="D6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0;p20"/>
            <p:cNvSpPr/>
            <p:nvPr/>
          </p:nvSpPr>
          <p:spPr>
            <a:xfrm>
              <a:off x="5131125" y="2212875"/>
              <a:ext cx="53825" cy="180475"/>
            </a:xfrm>
            <a:custGeom>
              <a:avLst/>
              <a:gdLst/>
              <a:ahLst/>
              <a:cxnLst/>
              <a:rect l="l" t="t" r="r" b="b"/>
              <a:pathLst>
                <a:path w="2153" h="7219" extrusionOk="0">
                  <a:moveTo>
                    <a:pt x="261" y="0"/>
                  </a:moveTo>
                  <a:lnTo>
                    <a:pt x="261" y="0"/>
                  </a:lnTo>
                  <a:cubicBezTo>
                    <a:pt x="815" y="1935"/>
                    <a:pt x="0" y="4731"/>
                    <a:pt x="0" y="4731"/>
                  </a:cubicBezTo>
                  <a:cubicBezTo>
                    <a:pt x="559" y="5717"/>
                    <a:pt x="1093" y="7219"/>
                    <a:pt x="1093" y="7219"/>
                  </a:cubicBezTo>
                  <a:cubicBezTo>
                    <a:pt x="2153" y="2304"/>
                    <a:pt x="261" y="1"/>
                    <a:pt x="26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1;p20"/>
            <p:cNvSpPr/>
            <p:nvPr/>
          </p:nvSpPr>
          <p:spPr>
            <a:xfrm>
              <a:off x="4830575" y="2085925"/>
              <a:ext cx="130450" cy="220975"/>
            </a:xfrm>
            <a:custGeom>
              <a:avLst/>
              <a:gdLst/>
              <a:ahLst/>
              <a:cxnLst/>
              <a:rect l="l" t="t" r="r" b="b"/>
              <a:pathLst>
                <a:path w="5218" h="8839" extrusionOk="0">
                  <a:moveTo>
                    <a:pt x="398" y="0"/>
                  </a:moveTo>
                  <a:cubicBezTo>
                    <a:pt x="281" y="217"/>
                    <a:pt x="0" y="963"/>
                    <a:pt x="0" y="963"/>
                  </a:cubicBezTo>
                  <a:cubicBezTo>
                    <a:pt x="909" y="4177"/>
                    <a:pt x="745" y="8258"/>
                    <a:pt x="745" y="8258"/>
                  </a:cubicBezTo>
                  <a:lnTo>
                    <a:pt x="5078" y="8839"/>
                  </a:lnTo>
                  <a:cubicBezTo>
                    <a:pt x="5218" y="8472"/>
                    <a:pt x="5078" y="8297"/>
                    <a:pt x="5078" y="8297"/>
                  </a:cubicBezTo>
                  <a:cubicBezTo>
                    <a:pt x="4969" y="8348"/>
                    <a:pt x="4771" y="8385"/>
                    <a:pt x="4528" y="8385"/>
                  </a:cubicBezTo>
                  <a:cubicBezTo>
                    <a:pt x="3685" y="8385"/>
                    <a:pt x="2303" y="7940"/>
                    <a:pt x="2232" y="6105"/>
                  </a:cubicBezTo>
                  <a:cubicBezTo>
                    <a:pt x="2140" y="3743"/>
                    <a:pt x="1389" y="1554"/>
                    <a:pt x="1349" y="1200"/>
                  </a:cubicBezTo>
                  <a:cubicBezTo>
                    <a:pt x="1310" y="847"/>
                    <a:pt x="1765" y="364"/>
                    <a:pt x="1765" y="364"/>
                  </a:cubicBezTo>
                  <a:cubicBezTo>
                    <a:pt x="1390" y="248"/>
                    <a:pt x="954" y="0"/>
                    <a:pt x="954" y="0"/>
                  </a:cubicBezTo>
                  <a:close/>
                </a:path>
              </a:pathLst>
            </a:custGeom>
            <a:solidFill>
              <a:srgbClr val="3A8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2;p20"/>
            <p:cNvSpPr/>
            <p:nvPr/>
          </p:nvSpPr>
          <p:spPr>
            <a:xfrm>
              <a:off x="5076600" y="1686900"/>
              <a:ext cx="333625" cy="166800"/>
            </a:xfrm>
            <a:custGeom>
              <a:avLst/>
              <a:gdLst/>
              <a:ahLst/>
              <a:cxnLst/>
              <a:rect l="l" t="t" r="r" b="b"/>
              <a:pathLst>
                <a:path w="13345" h="6672" extrusionOk="0">
                  <a:moveTo>
                    <a:pt x="12525" y="1"/>
                  </a:moveTo>
                  <a:cubicBezTo>
                    <a:pt x="12525" y="1"/>
                    <a:pt x="9050" y="3244"/>
                    <a:pt x="6156" y="3337"/>
                  </a:cubicBezTo>
                  <a:cubicBezTo>
                    <a:pt x="6133" y="3337"/>
                    <a:pt x="6109" y="3338"/>
                    <a:pt x="6085" y="3338"/>
                  </a:cubicBezTo>
                  <a:cubicBezTo>
                    <a:pt x="4031" y="3338"/>
                    <a:pt x="1" y="731"/>
                    <a:pt x="1" y="731"/>
                  </a:cubicBezTo>
                  <a:lnTo>
                    <a:pt x="1" y="731"/>
                  </a:lnTo>
                  <a:lnTo>
                    <a:pt x="770" y="5978"/>
                  </a:lnTo>
                  <a:cubicBezTo>
                    <a:pt x="770" y="5978"/>
                    <a:pt x="2516" y="6671"/>
                    <a:pt x="4584" y="6671"/>
                  </a:cubicBezTo>
                  <a:cubicBezTo>
                    <a:pt x="5401" y="6671"/>
                    <a:pt x="6268" y="6563"/>
                    <a:pt x="7098" y="6261"/>
                  </a:cubicBezTo>
                  <a:cubicBezTo>
                    <a:pt x="10483" y="5030"/>
                    <a:pt x="13344" y="854"/>
                    <a:pt x="13344" y="854"/>
                  </a:cubicBezTo>
                  <a:lnTo>
                    <a:pt x="12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3;p20"/>
            <p:cNvSpPr/>
            <p:nvPr/>
          </p:nvSpPr>
          <p:spPr>
            <a:xfrm>
              <a:off x="4942750" y="1697550"/>
              <a:ext cx="84475" cy="29500"/>
            </a:xfrm>
            <a:custGeom>
              <a:avLst/>
              <a:gdLst/>
              <a:ahLst/>
              <a:cxnLst/>
              <a:rect l="l" t="t" r="r" b="b"/>
              <a:pathLst>
                <a:path w="3379" h="1180" extrusionOk="0">
                  <a:moveTo>
                    <a:pt x="2681" y="1"/>
                  </a:moveTo>
                  <a:lnTo>
                    <a:pt x="0" y="25"/>
                  </a:lnTo>
                  <a:cubicBezTo>
                    <a:pt x="0" y="25"/>
                    <a:pt x="843" y="1019"/>
                    <a:pt x="2144" y="1166"/>
                  </a:cubicBezTo>
                  <a:cubicBezTo>
                    <a:pt x="2225" y="1175"/>
                    <a:pt x="2298" y="1179"/>
                    <a:pt x="2365" y="1179"/>
                  </a:cubicBezTo>
                  <a:cubicBezTo>
                    <a:pt x="3379" y="1179"/>
                    <a:pt x="2888" y="194"/>
                    <a:pt x="2681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4;p20"/>
            <p:cNvSpPr/>
            <p:nvPr/>
          </p:nvSpPr>
          <p:spPr>
            <a:xfrm>
              <a:off x="4843925" y="1859550"/>
              <a:ext cx="52300" cy="111200"/>
            </a:xfrm>
            <a:custGeom>
              <a:avLst/>
              <a:gdLst/>
              <a:ahLst/>
              <a:cxnLst/>
              <a:rect l="l" t="t" r="r" b="b"/>
              <a:pathLst>
                <a:path w="2092" h="4448" extrusionOk="0">
                  <a:moveTo>
                    <a:pt x="1704" y="1"/>
                  </a:moveTo>
                  <a:lnTo>
                    <a:pt x="1704" y="1"/>
                  </a:lnTo>
                  <a:cubicBezTo>
                    <a:pt x="1513" y="1620"/>
                    <a:pt x="91" y="3241"/>
                    <a:pt x="91" y="3241"/>
                  </a:cubicBezTo>
                  <a:lnTo>
                    <a:pt x="1" y="4448"/>
                  </a:lnTo>
                  <a:cubicBezTo>
                    <a:pt x="2091" y="2741"/>
                    <a:pt x="1704" y="1"/>
                    <a:pt x="1704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5;p20"/>
            <p:cNvSpPr/>
            <p:nvPr/>
          </p:nvSpPr>
          <p:spPr>
            <a:xfrm>
              <a:off x="5114475" y="1797325"/>
              <a:ext cx="169950" cy="56525"/>
            </a:xfrm>
            <a:custGeom>
              <a:avLst/>
              <a:gdLst/>
              <a:ahLst/>
              <a:cxnLst/>
              <a:rect l="l" t="t" r="r" b="b"/>
              <a:pathLst>
                <a:path w="6798" h="2261" extrusionOk="0">
                  <a:moveTo>
                    <a:pt x="0" y="0"/>
                  </a:moveTo>
                  <a:lnTo>
                    <a:pt x="370" y="1904"/>
                  </a:lnTo>
                  <a:cubicBezTo>
                    <a:pt x="1354" y="2162"/>
                    <a:pt x="2235" y="2261"/>
                    <a:pt x="3007" y="2261"/>
                  </a:cubicBezTo>
                  <a:cubicBezTo>
                    <a:pt x="5453" y="2261"/>
                    <a:pt x="6797" y="1272"/>
                    <a:pt x="6797" y="1272"/>
                  </a:cubicBezTo>
                  <a:cubicBezTo>
                    <a:pt x="6724" y="1238"/>
                    <a:pt x="6627" y="1224"/>
                    <a:pt x="6509" y="1224"/>
                  </a:cubicBezTo>
                  <a:cubicBezTo>
                    <a:pt x="5950" y="1224"/>
                    <a:pt x="4920" y="1538"/>
                    <a:pt x="3735" y="1538"/>
                  </a:cubicBezTo>
                  <a:cubicBezTo>
                    <a:pt x="3487" y="1538"/>
                    <a:pt x="3232" y="1524"/>
                    <a:pt x="2973" y="1491"/>
                  </a:cubicBezTo>
                  <a:cubicBezTo>
                    <a:pt x="1217" y="1265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6;p20"/>
            <p:cNvSpPr/>
            <p:nvPr/>
          </p:nvSpPr>
          <p:spPr>
            <a:xfrm>
              <a:off x="5070925" y="2099450"/>
              <a:ext cx="47500" cy="40550"/>
            </a:xfrm>
            <a:custGeom>
              <a:avLst/>
              <a:gdLst/>
              <a:ahLst/>
              <a:cxnLst/>
              <a:rect l="l" t="t" r="r" b="b"/>
              <a:pathLst>
                <a:path w="1900" h="1622" extrusionOk="0">
                  <a:moveTo>
                    <a:pt x="872" y="1"/>
                  </a:moveTo>
                  <a:lnTo>
                    <a:pt x="1" y="176"/>
                  </a:lnTo>
                  <a:lnTo>
                    <a:pt x="1900" y="1622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7;p20"/>
            <p:cNvSpPr/>
            <p:nvPr/>
          </p:nvSpPr>
          <p:spPr>
            <a:xfrm>
              <a:off x="4864875" y="2306875"/>
              <a:ext cx="266275" cy="554225"/>
            </a:xfrm>
            <a:custGeom>
              <a:avLst/>
              <a:gdLst/>
              <a:ahLst/>
              <a:cxnLst/>
              <a:rect l="l" t="t" r="r" b="b"/>
              <a:pathLst>
                <a:path w="10651" h="22169" extrusionOk="0">
                  <a:moveTo>
                    <a:pt x="3706" y="1"/>
                  </a:moveTo>
                  <a:lnTo>
                    <a:pt x="1" y="22168"/>
                  </a:lnTo>
                  <a:lnTo>
                    <a:pt x="4769" y="22168"/>
                  </a:lnTo>
                  <a:lnTo>
                    <a:pt x="10650" y="971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5AA8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8;p20"/>
            <p:cNvSpPr/>
            <p:nvPr/>
          </p:nvSpPr>
          <p:spPr>
            <a:xfrm>
              <a:off x="4980050" y="1861250"/>
              <a:ext cx="212925" cy="193825"/>
            </a:xfrm>
            <a:custGeom>
              <a:avLst/>
              <a:gdLst/>
              <a:ahLst/>
              <a:cxnLst/>
              <a:rect l="l" t="t" r="r" b="b"/>
              <a:pathLst>
                <a:path w="8517" h="7753" extrusionOk="0">
                  <a:moveTo>
                    <a:pt x="8516" y="0"/>
                  </a:moveTo>
                  <a:lnTo>
                    <a:pt x="0" y="151"/>
                  </a:lnTo>
                  <a:lnTo>
                    <a:pt x="0" y="7752"/>
                  </a:lnTo>
                  <a:lnTo>
                    <a:pt x="8516" y="7318"/>
                  </a:lnTo>
                  <a:lnTo>
                    <a:pt x="8516" y="0"/>
                  </a:ln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9;p20"/>
            <p:cNvSpPr/>
            <p:nvPr/>
          </p:nvSpPr>
          <p:spPr>
            <a:xfrm>
              <a:off x="4892250" y="2036925"/>
              <a:ext cx="135900" cy="18150"/>
            </a:xfrm>
            <a:custGeom>
              <a:avLst/>
              <a:gdLst/>
              <a:ahLst/>
              <a:cxnLst/>
              <a:rect l="l" t="t" r="r" b="b"/>
              <a:pathLst>
                <a:path w="5436" h="726" extrusionOk="0">
                  <a:moveTo>
                    <a:pt x="5436" y="1"/>
                  </a:moveTo>
                  <a:lnTo>
                    <a:pt x="0" y="339"/>
                  </a:lnTo>
                  <a:lnTo>
                    <a:pt x="3512" y="725"/>
                  </a:lnTo>
                  <a:lnTo>
                    <a:pt x="5436" y="1"/>
                  </a:ln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0;p20"/>
            <p:cNvSpPr/>
            <p:nvPr/>
          </p:nvSpPr>
          <p:spPr>
            <a:xfrm>
              <a:off x="4980050" y="2044175"/>
              <a:ext cx="212925" cy="18500"/>
            </a:xfrm>
            <a:custGeom>
              <a:avLst/>
              <a:gdLst/>
              <a:ahLst/>
              <a:cxnLst/>
              <a:rect l="l" t="t" r="r" b="b"/>
              <a:pathLst>
                <a:path w="8517" h="740" extrusionOk="0">
                  <a:moveTo>
                    <a:pt x="8516" y="1"/>
                  </a:moveTo>
                  <a:lnTo>
                    <a:pt x="0" y="435"/>
                  </a:lnTo>
                  <a:lnTo>
                    <a:pt x="0" y="740"/>
                  </a:lnTo>
                  <a:lnTo>
                    <a:pt x="8516" y="219"/>
                  </a:lnTo>
                  <a:lnTo>
                    <a:pt x="8516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1;p20"/>
            <p:cNvSpPr/>
            <p:nvPr/>
          </p:nvSpPr>
          <p:spPr>
            <a:xfrm>
              <a:off x="4892250" y="2045375"/>
              <a:ext cx="87825" cy="17300"/>
            </a:xfrm>
            <a:custGeom>
              <a:avLst/>
              <a:gdLst/>
              <a:ahLst/>
              <a:cxnLst/>
              <a:rect l="l" t="t" r="r" b="b"/>
              <a:pathLst>
                <a:path w="3513" h="692" extrusionOk="0">
                  <a:moveTo>
                    <a:pt x="0" y="1"/>
                  </a:moveTo>
                  <a:lnTo>
                    <a:pt x="0" y="292"/>
                  </a:lnTo>
                  <a:lnTo>
                    <a:pt x="3512" y="692"/>
                  </a:lnTo>
                  <a:lnTo>
                    <a:pt x="3512" y="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32;p20"/>
            <p:cNvSpPr/>
            <p:nvPr/>
          </p:nvSpPr>
          <p:spPr>
            <a:xfrm>
              <a:off x="4976075" y="1865000"/>
              <a:ext cx="4000" cy="190075"/>
            </a:xfrm>
            <a:custGeom>
              <a:avLst/>
              <a:gdLst/>
              <a:ahLst/>
              <a:cxnLst/>
              <a:rect l="l" t="t" r="r" b="b"/>
              <a:pathLst>
                <a:path w="160" h="7603" extrusionOk="0">
                  <a:moveTo>
                    <a:pt x="159" y="1"/>
                  </a:moveTo>
                  <a:lnTo>
                    <a:pt x="1" y="34"/>
                  </a:lnTo>
                  <a:lnTo>
                    <a:pt x="33" y="7589"/>
                  </a:lnTo>
                  <a:lnTo>
                    <a:pt x="159" y="7602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3;p20"/>
            <p:cNvSpPr/>
            <p:nvPr/>
          </p:nvSpPr>
          <p:spPr>
            <a:xfrm>
              <a:off x="4958625" y="2055975"/>
              <a:ext cx="11050" cy="3500"/>
            </a:xfrm>
            <a:custGeom>
              <a:avLst/>
              <a:gdLst/>
              <a:ahLst/>
              <a:cxnLst/>
              <a:rect l="l" t="t" r="r" b="b"/>
              <a:pathLst>
                <a:path w="442" h="140" extrusionOk="0">
                  <a:moveTo>
                    <a:pt x="0" y="1"/>
                  </a:moveTo>
                  <a:lnTo>
                    <a:pt x="0" y="93"/>
                  </a:lnTo>
                  <a:lnTo>
                    <a:pt x="442" y="140"/>
                  </a:lnTo>
                  <a:lnTo>
                    <a:pt x="442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4;p20"/>
            <p:cNvSpPr/>
            <p:nvPr/>
          </p:nvSpPr>
          <p:spPr>
            <a:xfrm>
              <a:off x="4894825" y="2048775"/>
              <a:ext cx="11075" cy="3500"/>
            </a:xfrm>
            <a:custGeom>
              <a:avLst/>
              <a:gdLst/>
              <a:ahLst/>
              <a:cxnLst/>
              <a:rect l="l" t="t" r="r" b="b"/>
              <a:pathLst>
                <a:path w="443" h="140" extrusionOk="0">
                  <a:moveTo>
                    <a:pt x="1" y="1"/>
                  </a:moveTo>
                  <a:lnTo>
                    <a:pt x="1" y="93"/>
                  </a:lnTo>
                  <a:lnTo>
                    <a:pt x="442" y="139"/>
                  </a:lnTo>
                  <a:lnTo>
                    <a:pt x="442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35;p20"/>
            <p:cNvSpPr/>
            <p:nvPr/>
          </p:nvSpPr>
          <p:spPr>
            <a:xfrm>
              <a:off x="4953625" y="2055600"/>
              <a:ext cx="2350" cy="2375"/>
            </a:xfrm>
            <a:custGeom>
              <a:avLst/>
              <a:gdLst/>
              <a:ahLst/>
              <a:cxnLst/>
              <a:rect l="l" t="t" r="r" b="b"/>
              <a:pathLst>
                <a:path w="94" h="95" extrusionOk="0">
                  <a:moveTo>
                    <a:pt x="46" y="1"/>
                  </a:moveTo>
                  <a:cubicBezTo>
                    <a:pt x="21" y="1"/>
                    <a:pt x="0" y="22"/>
                    <a:pt x="0" y="48"/>
                  </a:cubicBezTo>
                  <a:cubicBezTo>
                    <a:pt x="0" y="73"/>
                    <a:pt x="21" y="94"/>
                    <a:pt x="46" y="94"/>
                  </a:cubicBezTo>
                  <a:cubicBezTo>
                    <a:pt x="72" y="94"/>
                    <a:pt x="93" y="73"/>
                    <a:pt x="93" y="48"/>
                  </a:cubicBezTo>
                  <a:cubicBezTo>
                    <a:pt x="93" y="22"/>
                    <a:pt x="72" y="1"/>
                    <a:pt x="46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36;p20"/>
            <p:cNvSpPr/>
            <p:nvPr/>
          </p:nvSpPr>
          <p:spPr>
            <a:xfrm>
              <a:off x="4948875" y="2055150"/>
              <a:ext cx="2725" cy="2350"/>
            </a:xfrm>
            <a:custGeom>
              <a:avLst/>
              <a:gdLst/>
              <a:ahLst/>
              <a:cxnLst/>
              <a:rect l="l" t="t" r="r" b="b"/>
              <a:pathLst>
                <a:path w="109" h="94" extrusionOk="0">
                  <a:moveTo>
                    <a:pt x="62" y="1"/>
                  </a:moveTo>
                  <a:cubicBezTo>
                    <a:pt x="20" y="1"/>
                    <a:pt x="0" y="52"/>
                    <a:pt x="29" y="81"/>
                  </a:cubicBezTo>
                  <a:cubicBezTo>
                    <a:pt x="39" y="90"/>
                    <a:pt x="50" y="94"/>
                    <a:pt x="61" y="94"/>
                  </a:cubicBezTo>
                  <a:cubicBezTo>
                    <a:pt x="85" y="94"/>
                    <a:pt x="108" y="76"/>
                    <a:pt x="108" y="48"/>
                  </a:cubicBezTo>
                  <a:cubicBezTo>
                    <a:pt x="108" y="22"/>
                    <a:pt x="88" y="1"/>
                    <a:pt x="62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7;p20"/>
            <p:cNvSpPr/>
            <p:nvPr/>
          </p:nvSpPr>
          <p:spPr>
            <a:xfrm>
              <a:off x="4980050" y="2048525"/>
              <a:ext cx="163075" cy="14150"/>
            </a:xfrm>
            <a:custGeom>
              <a:avLst/>
              <a:gdLst/>
              <a:ahLst/>
              <a:cxnLst/>
              <a:rect l="l" t="t" r="r" b="b"/>
              <a:pathLst>
                <a:path w="6523" h="566" extrusionOk="0">
                  <a:moveTo>
                    <a:pt x="5265" y="1"/>
                  </a:moveTo>
                  <a:lnTo>
                    <a:pt x="0" y="261"/>
                  </a:lnTo>
                  <a:lnTo>
                    <a:pt x="0" y="566"/>
                  </a:lnTo>
                  <a:lnTo>
                    <a:pt x="6522" y="166"/>
                  </a:lnTo>
                  <a:lnTo>
                    <a:pt x="5265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8;p20"/>
            <p:cNvSpPr/>
            <p:nvPr/>
          </p:nvSpPr>
          <p:spPr>
            <a:xfrm>
              <a:off x="4957525" y="2040125"/>
              <a:ext cx="19400" cy="14600"/>
            </a:xfrm>
            <a:custGeom>
              <a:avLst/>
              <a:gdLst/>
              <a:ahLst/>
              <a:cxnLst/>
              <a:rect l="l" t="t" r="r" b="b"/>
              <a:pathLst>
                <a:path w="776" h="584" extrusionOk="0">
                  <a:moveTo>
                    <a:pt x="772" y="1"/>
                  </a:moveTo>
                  <a:lnTo>
                    <a:pt x="656" y="8"/>
                  </a:lnTo>
                  <a:lnTo>
                    <a:pt x="0" y="499"/>
                  </a:lnTo>
                  <a:lnTo>
                    <a:pt x="775" y="584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9;p20"/>
            <p:cNvSpPr/>
            <p:nvPr/>
          </p:nvSpPr>
          <p:spPr>
            <a:xfrm>
              <a:off x="5083425" y="1933150"/>
              <a:ext cx="26275" cy="29750"/>
            </a:xfrm>
            <a:custGeom>
              <a:avLst/>
              <a:gdLst/>
              <a:ahLst/>
              <a:cxnLst/>
              <a:rect l="l" t="t" r="r" b="b"/>
              <a:pathLst>
                <a:path w="1051" h="1190" extrusionOk="0">
                  <a:moveTo>
                    <a:pt x="525" y="1"/>
                  </a:moveTo>
                  <a:cubicBezTo>
                    <a:pt x="236" y="1"/>
                    <a:pt x="1" y="267"/>
                    <a:pt x="1" y="595"/>
                  </a:cubicBezTo>
                  <a:cubicBezTo>
                    <a:pt x="1" y="923"/>
                    <a:pt x="237" y="1189"/>
                    <a:pt x="525" y="1189"/>
                  </a:cubicBezTo>
                  <a:cubicBezTo>
                    <a:pt x="815" y="1189"/>
                    <a:pt x="1050" y="923"/>
                    <a:pt x="1050" y="595"/>
                  </a:cubicBezTo>
                  <a:cubicBezTo>
                    <a:pt x="1050" y="267"/>
                    <a:pt x="815" y="1"/>
                    <a:pt x="525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0;p20"/>
            <p:cNvSpPr/>
            <p:nvPr/>
          </p:nvSpPr>
          <p:spPr>
            <a:xfrm>
              <a:off x="6195750" y="1979500"/>
              <a:ext cx="50525" cy="178000"/>
            </a:xfrm>
            <a:custGeom>
              <a:avLst/>
              <a:gdLst/>
              <a:ahLst/>
              <a:cxnLst/>
              <a:rect l="l" t="t" r="r" b="b"/>
              <a:pathLst>
                <a:path w="2021" h="7120" extrusionOk="0">
                  <a:moveTo>
                    <a:pt x="684" y="0"/>
                  </a:moveTo>
                  <a:lnTo>
                    <a:pt x="684" y="0"/>
                  </a:lnTo>
                  <a:cubicBezTo>
                    <a:pt x="0" y="1646"/>
                    <a:pt x="1008" y="7120"/>
                    <a:pt x="1008" y="7120"/>
                  </a:cubicBezTo>
                  <a:cubicBezTo>
                    <a:pt x="2020" y="2348"/>
                    <a:pt x="684" y="1"/>
                    <a:pt x="684" y="0"/>
                  </a:cubicBezTo>
                  <a:close/>
                </a:path>
              </a:pathLst>
            </a:custGeom>
            <a:solidFill>
              <a:srgbClr val="5FA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1;p20"/>
            <p:cNvSpPr/>
            <p:nvPr/>
          </p:nvSpPr>
          <p:spPr>
            <a:xfrm>
              <a:off x="5980675" y="2169700"/>
              <a:ext cx="69250" cy="330475"/>
            </a:xfrm>
            <a:custGeom>
              <a:avLst/>
              <a:gdLst/>
              <a:ahLst/>
              <a:cxnLst/>
              <a:rect l="l" t="t" r="r" b="b"/>
              <a:pathLst>
                <a:path w="2770" h="13219" extrusionOk="0">
                  <a:moveTo>
                    <a:pt x="313" y="1"/>
                  </a:moveTo>
                  <a:lnTo>
                    <a:pt x="313" y="1"/>
                  </a:lnTo>
                  <a:cubicBezTo>
                    <a:pt x="313" y="2"/>
                    <a:pt x="1" y="6540"/>
                    <a:pt x="2599" y="13218"/>
                  </a:cubicBezTo>
                  <a:lnTo>
                    <a:pt x="2770" y="10903"/>
                  </a:lnTo>
                  <a:cubicBezTo>
                    <a:pt x="2770" y="10903"/>
                    <a:pt x="661" y="2977"/>
                    <a:pt x="313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2;p20"/>
            <p:cNvSpPr/>
            <p:nvPr/>
          </p:nvSpPr>
          <p:spPr>
            <a:xfrm>
              <a:off x="6115475" y="1604775"/>
              <a:ext cx="207725" cy="367675"/>
            </a:xfrm>
            <a:custGeom>
              <a:avLst/>
              <a:gdLst/>
              <a:ahLst/>
              <a:cxnLst/>
              <a:rect l="l" t="t" r="r" b="b"/>
              <a:pathLst>
                <a:path w="8309" h="14707" extrusionOk="0">
                  <a:moveTo>
                    <a:pt x="3732" y="9905"/>
                  </a:moveTo>
                  <a:cubicBezTo>
                    <a:pt x="3842" y="10014"/>
                    <a:pt x="3907" y="10071"/>
                    <a:pt x="3907" y="10071"/>
                  </a:cubicBezTo>
                  <a:cubicBezTo>
                    <a:pt x="3849" y="10021"/>
                    <a:pt x="3790" y="9966"/>
                    <a:pt x="3732" y="9905"/>
                  </a:cubicBezTo>
                  <a:close/>
                  <a:moveTo>
                    <a:pt x="2699" y="1"/>
                  </a:moveTo>
                  <a:cubicBezTo>
                    <a:pt x="1912" y="1"/>
                    <a:pt x="265" y="1321"/>
                    <a:pt x="715" y="4260"/>
                  </a:cubicBezTo>
                  <a:cubicBezTo>
                    <a:pt x="754" y="4515"/>
                    <a:pt x="805" y="4764"/>
                    <a:pt x="865" y="5007"/>
                  </a:cubicBezTo>
                  <a:lnTo>
                    <a:pt x="186" y="5007"/>
                  </a:lnTo>
                  <a:cubicBezTo>
                    <a:pt x="1" y="10418"/>
                    <a:pt x="2395" y="14707"/>
                    <a:pt x="4558" y="14707"/>
                  </a:cubicBezTo>
                  <a:cubicBezTo>
                    <a:pt x="5159" y="14707"/>
                    <a:pt x="5743" y="14375"/>
                    <a:pt x="6248" y="13643"/>
                  </a:cubicBezTo>
                  <a:cubicBezTo>
                    <a:pt x="8308" y="10659"/>
                    <a:pt x="3019" y="122"/>
                    <a:pt x="3019" y="122"/>
                  </a:cubicBezTo>
                  <a:cubicBezTo>
                    <a:pt x="2950" y="42"/>
                    <a:pt x="2838" y="1"/>
                    <a:pt x="2699" y="1"/>
                  </a:cubicBezTo>
                  <a:close/>
                </a:path>
              </a:pathLst>
            </a:custGeom>
            <a:solidFill>
              <a:srgbClr val="8A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3;p20"/>
            <p:cNvSpPr/>
            <p:nvPr/>
          </p:nvSpPr>
          <p:spPr>
            <a:xfrm>
              <a:off x="6103375" y="1760775"/>
              <a:ext cx="114975" cy="232850"/>
            </a:xfrm>
            <a:custGeom>
              <a:avLst/>
              <a:gdLst/>
              <a:ahLst/>
              <a:cxnLst/>
              <a:rect l="l" t="t" r="r" b="b"/>
              <a:pathLst>
                <a:path w="4599" h="9314" extrusionOk="0">
                  <a:moveTo>
                    <a:pt x="672" y="1"/>
                  </a:moveTo>
                  <a:cubicBezTo>
                    <a:pt x="672" y="2"/>
                    <a:pt x="0" y="5401"/>
                    <a:pt x="3475" y="9313"/>
                  </a:cubicBezTo>
                  <a:cubicBezTo>
                    <a:pt x="3475" y="9313"/>
                    <a:pt x="4425" y="8967"/>
                    <a:pt x="4598" y="8408"/>
                  </a:cubicBezTo>
                  <a:lnTo>
                    <a:pt x="4598" y="8404"/>
                  </a:lnTo>
                  <a:cubicBezTo>
                    <a:pt x="2733" y="7917"/>
                    <a:pt x="841" y="4460"/>
                    <a:pt x="672" y="2"/>
                  </a:cubicBezTo>
                  <a:lnTo>
                    <a:pt x="672" y="1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4;p20"/>
            <p:cNvSpPr/>
            <p:nvPr/>
          </p:nvSpPr>
          <p:spPr>
            <a:xfrm>
              <a:off x="5730300" y="1703150"/>
              <a:ext cx="211175" cy="32450"/>
            </a:xfrm>
            <a:custGeom>
              <a:avLst/>
              <a:gdLst/>
              <a:ahLst/>
              <a:cxnLst/>
              <a:rect l="l" t="t" r="r" b="b"/>
              <a:pathLst>
                <a:path w="8447" h="1298" extrusionOk="0">
                  <a:moveTo>
                    <a:pt x="8446" y="0"/>
                  </a:moveTo>
                  <a:cubicBezTo>
                    <a:pt x="8446" y="0"/>
                    <a:pt x="6408" y="720"/>
                    <a:pt x="3122" y="720"/>
                  </a:cubicBezTo>
                  <a:cubicBezTo>
                    <a:pt x="2179" y="720"/>
                    <a:pt x="1132" y="661"/>
                    <a:pt x="1" y="508"/>
                  </a:cubicBezTo>
                  <a:lnTo>
                    <a:pt x="1" y="508"/>
                  </a:lnTo>
                  <a:cubicBezTo>
                    <a:pt x="1" y="508"/>
                    <a:pt x="2609" y="1297"/>
                    <a:pt x="5552" y="1297"/>
                  </a:cubicBezTo>
                  <a:cubicBezTo>
                    <a:pt x="6443" y="1297"/>
                    <a:pt x="7365" y="1225"/>
                    <a:pt x="8254" y="1036"/>
                  </a:cubicBezTo>
                  <a:lnTo>
                    <a:pt x="8446" y="0"/>
                  </a:lnTo>
                  <a:close/>
                </a:path>
              </a:pathLst>
            </a:custGeom>
            <a:solidFill>
              <a:srgbClr val="70A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5;p20"/>
            <p:cNvSpPr/>
            <p:nvPr/>
          </p:nvSpPr>
          <p:spPr>
            <a:xfrm>
              <a:off x="6121300" y="1668650"/>
              <a:ext cx="15850" cy="61325"/>
            </a:xfrm>
            <a:custGeom>
              <a:avLst/>
              <a:gdLst/>
              <a:ahLst/>
              <a:cxnLst/>
              <a:rect l="l" t="t" r="r" b="b"/>
              <a:pathLst>
                <a:path w="634" h="2453" extrusionOk="0">
                  <a:moveTo>
                    <a:pt x="458" y="1"/>
                  </a:moveTo>
                  <a:lnTo>
                    <a:pt x="458" y="1"/>
                  </a:lnTo>
                  <a:cubicBezTo>
                    <a:pt x="1" y="1929"/>
                    <a:pt x="305" y="2452"/>
                    <a:pt x="305" y="2452"/>
                  </a:cubicBezTo>
                  <a:lnTo>
                    <a:pt x="633" y="2452"/>
                  </a:lnTo>
                  <a:cubicBezTo>
                    <a:pt x="287" y="1367"/>
                    <a:pt x="458" y="1"/>
                    <a:pt x="458" y="1"/>
                  </a:cubicBezTo>
                  <a:close/>
                </a:path>
              </a:pathLst>
            </a:custGeom>
            <a:solidFill>
              <a:srgbClr val="70A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6;p20"/>
            <p:cNvSpPr/>
            <p:nvPr/>
          </p:nvSpPr>
          <p:spPr>
            <a:xfrm>
              <a:off x="6181500" y="1812575"/>
              <a:ext cx="31650" cy="43975"/>
            </a:xfrm>
            <a:custGeom>
              <a:avLst/>
              <a:gdLst/>
              <a:ahLst/>
              <a:cxnLst/>
              <a:rect l="l" t="t" r="r" b="b"/>
              <a:pathLst>
                <a:path w="1266" h="1759" extrusionOk="0">
                  <a:moveTo>
                    <a:pt x="0" y="0"/>
                  </a:moveTo>
                  <a:cubicBezTo>
                    <a:pt x="569" y="1113"/>
                    <a:pt x="1266" y="1759"/>
                    <a:pt x="1266" y="1759"/>
                  </a:cubicBezTo>
                  <a:cubicBezTo>
                    <a:pt x="1266" y="1759"/>
                    <a:pt x="1180" y="1053"/>
                    <a:pt x="930" y="880"/>
                  </a:cubicBezTo>
                  <a:cubicBezTo>
                    <a:pt x="679" y="70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70A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7;p20"/>
            <p:cNvSpPr/>
            <p:nvPr/>
          </p:nvSpPr>
          <p:spPr>
            <a:xfrm>
              <a:off x="4826275" y="2085925"/>
              <a:ext cx="829100" cy="87575"/>
            </a:xfrm>
            <a:custGeom>
              <a:avLst/>
              <a:gdLst/>
              <a:ahLst/>
              <a:cxnLst/>
              <a:rect l="l" t="t" r="r" b="b"/>
              <a:pathLst>
                <a:path w="33164" h="3503" extrusionOk="0">
                  <a:moveTo>
                    <a:pt x="0" y="0"/>
                  </a:moveTo>
                  <a:lnTo>
                    <a:pt x="0" y="3502"/>
                  </a:lnTo>
                  <a:lnTo>
                    <a:pt x="33163" y="3502"/>
                  </a:lnTo>
                  <a:lnTo>
                    <a:pt x="33163" y="0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8;p20"/>
            <p:cNvSpPr/>
            <p:nvPr/>
          </p:nvSpPr>
          <p:spPr>
            <a:xfrm>
              <a:off x="4762250" y="2069800"/>
              <a:ext cx="78300" cy="103700"/>
            </a:xfrm>
            <a:custGeom>
              <a:avLst/>
              <a:gdLst/>
              <a:ahLst/>
              <a:cxnLst/>
              <a:rect l="l" t="t" r="r" b="b"/>
              <a:pathLst>
                <a:path w="3132" h="4148" extrusionOk="0">
                  <a:moveTo>
                    <a:pt x="1" y="0"/>
                  </a:moveTo>
                  <a:lnTo>
                    <a:pt x="1" y="2396"/>
                  </a:lnTo>
                  <a:lnTo>
                    <a:pt x="2561" y="4147"/>
                  </a:lnTo>
                  <a:lnTo>
                    <a:pt x="3132" y="645"/>
                  </a:lnTo>
                  <a:lnTo>
                    <a:pt x="2561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9;p20"/>
            <p:cNvSpPr/>
            <p:nvPr/>
          </p:nvSpPr>
          <p:spPr>
            <a:xfrm>
              <a:off x="6011925" y="1586225"/>
              <a:ext cx="91825" cy="32075"/>
            </a:xfrm>
            <a:custGeom>
              <a:avLst/>
              <a:gdLst/>
              <a:ahLst/>
              <a:cxnLst/>
              <a:rect l="l" t="t" r="r" b="b"/>
              <a:pathLst>
                <a:path w="3673" h="1283" extrusionOk="0">
                  <a:moveTo>
                    <a:pt x="2268" y="1"/>
                  </a:moveTo>
                  <a:cubicBezTo>
                    <a:pt x="1677" y="1"/>
                    <a:pt x="1101" y="38"/>
                    <a:pt x="990" y="113"/>
                  </a:cubicBezTo>
                  <a:cubicBezTo>
                    <a:pt x="758" y="268"/>
                    <a:pt x="1" y="1282"/>
                    <a:pt x="1324" y="1282"/>
                  </a:cubicBezTo>
                  <a:cubicBezTo>
                    <a:pt x="2649" y="1282"/>
                    <a:pt x="3673" y="130"/>
                    <a:pt x="3673" y="130"/>
                  </a:cubicBezTo>
                  <a:cubicBezTo>
                    <a:pt x="3562" y="44"/>
                    <a:pt x="2906" y="1"/>
                    <a:pt x="2268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50;p20"/>
            <p:cNvSpPr/>
            <p:nvPr/>
          </p:nvSpPr>
          <p:spPr>
            <a:xfrm>
              <a:off x="4745525" y="2172325"/>
              <a:ext cx="129075" cy="748675"/>
            </a:xfrm>
            <a:custGeom>
              <a:avLst/>
              <a:gdLst/>
              <a:ahLst/>
              <a:cxnLst/>
              <a:rect l="l" t="t" r="r" b="b"/>
              <a:pathLst>
                <a:path w="5163" h="29947" extrusionOk="0">
                  <a:moveTo>
                    <a:pt x="3237" y="0"/>
                  </a:moveTo>
                  <a:lnTo>
                    <a:pt x="0" y="29947"/>
                  </a:lnTo>
                  <a:lnTo>
                    <a:pt x="589" y="29947"/>
                  </a:lnTo>
                  <a:lnTo>
                    <a:pt x="5163" y="0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51;p20"/>
            <p:cNvSpPr/>
            <p:nvPr/>
          </p:nvSpPr>
          <p:spPr>
            <a:xfrm>
              <a:off x="5607325" y="2172325"/>
              <a:ext cx="129075" cy="748675"/>
            </a:xfrm>
            <a:custGeom>
              <a:avLst/>
              <a:gdLst/>
              <a:ahLst/>
              <a:cxnLst/>
              <a:rect l="l" t="t" r="r" b="b"/>
              <a:pathLst>
                <a:path w="5163" h="29947" extrusionOk="0">
                  <a:moveTo>
                    <a:pt x="0" y="0"/>
                  </a:moveTo>
                  <a:lnTo>
                    <a:pt x="4574" y="29947"/>
                  </a:lnTo>
                  <a:lnTo>
                    <a:pt x="5162" y="29947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52;p20"/>
            <p:cNvSpPr/>
            <p:nvPr/>
          </p:nvSpPr>
          <p:spPr>
            <a:xfrm>
              <a:off x="4716100" y="2103150"/>
              <a:ext cx="95300" cy="777750"/>
            </a:xfrm>
            <a:custGeom>
              <a:avLst/>
              <a:gdLst/>
              <a:ahLst/>
              <a:cxnLst/>
              <a:rect l="l" t="t" r="r" b="b"/>
              <a:pathLst>
                <a:path w="3812" h="31110" extrusionOk="0">
                  <a:moveTo>
                    <a:pt x="1887" y="1"/>
                  </a:moveTo>
                  <a:lnTo>
                    <a:pt x="1" y="31109"/>
                  </a:lnTo>
                  <a:lnTo>
                    <a:pt x="590" y="31109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rgbClr val="D0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53;p20"/>
            <p:cNvSpPr/>
            <p:nvPr/>
          </p:nvSpPr>
          <p:spPr>
            <a:xfrm>
              <a:off x="4762250" y="2069800"/>
              <a:ext cx="893100" cy="49925"/>
            </a:xfrm>
            <a:custGeom>
              <a:avLst/>
              <a:gdLst/>
              <a:ahLst/>
              <a:cxnLst/>
              <a:rect l="l" t="t" r="r" b="b"/>
              <a:pathLst>
                <a:path w="35724" h="1997" extrusionOk="0">
                  <a:moveTo>
                    <a:pt x="1" y="0"/>
                  </a:moveTo>
                  <a:lnTo>
                    <a:pt x="60" y="645"/>
                  </a:lnTo>
                  <a:lnTo>
                    <a:pt x="2734" y="1997"/>
                  </a:lnTo>
                  <a:lnTo>
                    <a:pt x="35723" y="1705"/>
                  </a:lnTo>
                  <a:lnTo>
                    <a:pt x="35723" y="645"/>
                  </a:lnTo>
                  <a:lnTo>
                    <a:pt x="2561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54;p20"/>
            <p:cNvSpPr/>
            <p:nvPr/>
          </p:nvSpPr>
          <p:spPr>
            <a:xfrm>
              <a:off x="4816650" y="2173475"/>
              <a:ext cx="57750" cy="89400"/>
            </a:xfrm>
            <a:custGeom>
              <a:avLst/>
              <a:gdLst/>
              <a:ahLst/>
              <a:cxnLst/>
              <a:rect l="l" t="t" r="r" b="b"/>
              <a:pathLst>
                <a:path w="2310" h="3576" extrusionOk="0">
                  <a:moveTo>
                    <a:pt x="385" y="0"/>
                  </a:moveTo>
                  <a:lnTo>
                    <a:pt x="1" y="3575"/>
                  </a:lnTo>
                  <a:lnTo>
                    <a:pt x="1989" y="2101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55;p20"/>
            <p:cNvSpPr/>
            <p:nvPr/>
          </p:nvSpPr>
          <p:spPr>
            <a:xfrm>
              <a:off x="5607500" y="2173475"/>
              <a:ext cx="50375" cy="64625"/>
            </a:xfrm>
            <a:custGeom>
              <a:avLst/>
              <a:gdLst/>
              <a:ahLst/>
              <a:cxnLst/>
              <a:rect l="l" t="t" r="r" b="b"/>
              <a:pathLst>
                <a:path w="2015" h="2585" extrusionOk="0">
                  <a:moveTo>
                    <a:pt x="1" y="0"/>
                  </a:moveTo>
                  <a:lnTo>
                    <a:pt x="395" y="2584"/>
                  </a:lnTo>
                  <a:lnTo>
                    <a:pt x="2014" y="837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56;p20"/>
            <p:cNvSpPr/>
            <p:nvPr/>
          </p:nvSpPr>
          <p:spPr>
            <a:xfrm>
              <a:off x="5564600" y="2059250"/>
              <a:ext cx="189575" cy="11900"/>
            </a:xfrm>
            <a:custGeom>
              <a:avLst/>
              <a:gdLst/>
              <a:ahLst/>
              <a:cxnLst/>
              <a:rect l="l" t="t" r="r" b="b"/>
              <a:pathLst>
                <a:path w="7583" h="476" extrusionOk="0">
                  <a:moveTo>
                    <a:pt x="0" y="1"/>
                  </a:moveTo>
                  <a:lnTo>
                    <a:pt x="0" y="158"/>
                  </a:lnTo>
                  <a:cubicBezTo>
                    <a:pt x="0" y="158"/>
                    <a:pt x="4476" y="476"/>
                    <a:pt x="7019" y="476"/>
                  </a:cubicBezTo>
                  <a:cubicBezTo>
                    <a:pt x="7220" y="476"/>
                    <a:pt x="7409" y="474"/>
                    <a:pt x="7583" y="469"/>
                  </a:cubicBezTo>
                  <a:lnTo>
                    <a:pt x="3834" y="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57;p20"/>
            <p:cNvSpPr/>
            <p:nvPr/>
          </p:nvSpPr>
          <p:spPr>
            <a:xfrm>
              <a:off x="4775375" y="2159300"/>
              <a:ext cx="30225" cy="291325"/>
            </a:xfrm>
            <a:custGeom>
              <a:avLst/>
              <a:gdLst/>
              <a:ahLst/>
              <a:cxnLst/>
              <a:rect l="l" t="t" r="r" b="b"/>
              <a:pathLst>
                <a:path w="1209" h="11653" extrusionOk="0">
                  <a:moveTo>
                    <a:pt x="535" y="1"/>
                  </a:moveTo>
                  <a:lnTo>
                    <a:pt x="0" y="11653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58;p20"/>
            <p:cNvSpPr/>
            <p:nvPr/>
          </p:nvSpPr>
          <p:spPr>
            <a:xfrm>
              <a:off x="4940325" y="1565325"/>
              <a:ext cx="58625" cy="37325"/>
            </a:xfrm>
            <a:custGeom>
              <a:avLst/>
              <a:gdLst/>
              <a:ahLst/>
              <a:cxnLst/>
              <a:rect l="l" t="t" r="r" b="b"/>
              <a:pathLst>
                <a:path w="2345" h="1493" extrusionOk="0">
                  <a:moveTo>
                    <a:pt x="1541" y="0"/>
                  </a:moveTo>
                  <a:cubicBezTo>
                    <a:pt x="1428" y="0"/>
                    <a:pt x="1297" y="3"/>
                    <a:pt x="1149" y="8"/>
                  </a:cubicBezTo>
                  <a:cubicBezTo>
                    <a:pt x="560" y="28"/>
                    <a:pt x="40" y="234"/>
                    <a:pt x="21" y="407"/>
                  </a:cubicBezTo>
                  <a:cubicBezTo>
                    <a:pt x="1" y="580"/>
                    <a:pt x="282" y="1215"/>
                    <a:pt x="282" y="1215"/>
                  </a:cubicBezTo>
                  <a:cubicBezTo>
                    <a:pt x="282" y="1215"/>
                    <a:pt x="511" y="1493"/>
                    <a:pt x="813" y="1493"/>
                  </a:cubicBezTo>
                  <a:cubicBezTo>
                    <a:pt x="877" y="1493"/>
                    <a:pt x="943" y="1480"/>
                    <a:pt x="1012" y="1451"/>
                  </a:cubicBezTo>
                  <a:cubicBezTo>
                    <a:pt x="1406" y="1280"/>
                    <a:pt x="1431" y="507"/>
                    <a:pt x="1660" y="409"/>
                  </a:cubicBezTo>
                  <a:cubicBezTo>
                    <a:pt x="1707" y="389"/>
                    <a:pt x="1756" y="381"/>
                    <a:pt x="1803" y="381"/>
                  </a:cubicBezTo>
                  <a:cubicBezTo>
                    <a:pt x="2001" y="381"/>
                    <a:pt x="2180" y="523"/>
                    <a:pt x="2180" y="523"/>
                  </a:cubicBezTo>
                  <a:lnTo>
                    <a:pt x="2242" y="651"/>
                  </a:lnTo>
                  <a:cubicBezTo>
                    <a:pt x="2344" y="410"/>
                    <a:pt x="2237" y="215"/>
                    <a:pt x="2140" y="107"/>
                  </a:cubicBezTo>
                  <a:cubicBezTo>
                    <a:pt x="2067" y="26"/>
                    <a:pt x="1878" y="0"/>
                    <a:pt x="154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59;p20"/>
            <p:cNvSpPr/>
            <p:nvPr/>
          </p:nvSpPr>
          <p:spPr>
            <a:xfrm>
              <a:off x="4937050" y="1589425"/>
              <a:ext cx="20100" cy="17225"/>
            </a:xfrm>
            <a:custGeom>
              <a:avLst/>
              <a:gdLst/>
              <a:ahLst/>
              <a:cxnLst/>
              <a:rect l="l" t="t" r="r" b="b"/>
              <a:pathLst>
                <a:path w="804" h="689" extrusionOk="0">
                  <a:moveTo>
                    <a:pt x="346" y="0"/>
                  </a:moveTo>
                  <a:cubicBezTo>
                    <a:pt x="261" y="0"/>
                    <a:pt x="166" y="33"/>
                    <a:pt x="101" y="152"/>
                  </a:cubicBezTo>
                  <a:cubicBezTo>
                    <a:pt x="0" y="338"/>
                    <a:pt x="154" y="688"/>
                    <a:pt x="539" y="688"/>
                  </a:cubicBezTo>
                  <a:cubicBezTo>
                    <a:pt x="602" y="688"/>
                    <a:pt x="672" y="679"/>
                    <a:pt x="747" y="657"/>
                  </a:cubicBezTo>
                  <a:cubicBezTo>
                    <a:pt x="747" y="657"/>
                    <a:pt x="803" y="328"/>
                    <a:pt x="537" y="49"/>
                  </a:cubicBezTo>
                  <a:cubicBezTo>
                    <a:pt x="537" y="49"/>
                    <a:pt x="449" y="0"/>
                    <a:pt x="346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60;p20"/>
            <p:cNvSpPr/>
            <p:nvPr/>
          </p:nvSpPr>
          <p:spPr>
            <a:xfrm>
              <a:off x="4942750" y="1606600"/>
              <a:ext cx="16975" cy="51175"/>
            </a:xfrm>
            <a:custGeom>
              <a:avLst/>
              <a:gdLst/>
              <a:ahLst/>
              <a:cxnLst/>
              <a:rect l="l" t="t" r="r" b="b"/>
              <a:pathLst>
                <a:path w="679" h="2047" extrusionOk="0">
                  <a:moveTo>
                    <a:pt x="237" y="1"/>
                  </a:moveTo>
                  <a:lnTo>
                    <a:pt x="0" y="2047"/>
                  </a:lnTo>
                  <a:cubicBezTo>
                    <a:pt x="410" y="1958"/>
                    <a:pt x="679" y="1369"/>
                    <a:pt x="627" y="761"/>
                  </a:cubicBezTo>
                  <a:cubicBezTo>
                    <a:pt x="577" y="152"/>
                    <a:pt x="237" y="1"/>
                    <a:pt x="2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61;p20"/>
            <p:cNvSpPr/>
            <p:nvPr/>
          </p:nvSpPr>
          <p:spPr>
            <a:xfrm>
              <a:off x="5541725" y="1617425"/>
              <a:ext cx="75550" cy="68525"/>
            </a:xfrm>
            <a:custGeom>
              <a:avLst/>
              <a:gdLst/>
              <a:ahLst/>
              <a:cxnLst/>
              <a:rect l="l" t="t" r="r" b="b"/>
              <a:pathLst>
                <a:path w="3022" h="2741" extrusionOk="0">
                  <a:moveTo>
                    <a:pt x="699" y="0"/>
                  </a:moveTo>
                  <a:cubicBezTo>
                    <a:pt x="324" y="0"/>
                    <a:pt x="0" y="470"/>
                    <a:pt x="220" y="891"/>
                  </a:cubicBezTo>
                  <a:cubicBezTo>
                    <a:pt x="455" y="1343"/>
                    <a:pt x="407" y="2696"/>
                    <a:pt x="747" y="2741"/>
                  </a:cubicBezTo>
                  <a:lnTo>
                    <a:pt x="906" y="1235"/>
                  </a:lnTo>
                  <a:cubicBezTo>
                    <a:pt x="906" y="1235"/>
                    <a:pt x="1108" y="1137"/>
                    <a:pt x="1141" y="982"/>
                  </a:cubicBezTo>
                  <a:cubicBezTo>
                    <a:pt x="1141" y="982"/>
                    <a:pt x="1672" y="1338"/>
                    <a:pt x="2207" y="1338"/>
                  </a:cubicBezTo>
                  <a:cubicBezTo>
                    <a:pt x="2231" y="1338"/>
                    <a:pt x="2255" y="1338"/>
                    <a:pt x="2279" y="1336"/>
                  </a:cubicBezTo>
                  <a:cubicBezTo>
                    <a:pt x="2836" y="1301"/>
                    <a:pt x="2726" y="983"/>
                    <a:pt x="2725" y="982"/>
                  </a:cubicBezTo>
                  <a:lnTo>
                    <a:pt x="2725" y="982"/>
                  </a:lnTo>
                  <a:lnTo>
                    <a:pt x="2758" y="1073"/>
                  </a:lnTo>
                  <a:cubicBezTo>
                    <a:pt x="2758" y="1073"/>
                    <a:pt x="3022" y="736"/>
                    <a:pt x="2944" y="442"/>
                  </a:cubicBezTo>
                  <a:cubicBezTo>
                    <a:pt x="2908" y="302"/>
                    <a:pt x="2688" y="280"/>
                    <a:pt x="2421" y="280"/>
                  </a:cubicBezTo>
                  <a:cubicBezTo>
                    <a:pt x="2299" y="280"/>
                    <a:pt x="2166" y="284"/>
                    <a:pt x="2037" y="284"/>
                  </a:cubicBezTo>
                  <a:cubicBezTo>
                    <a:pt x="1857" y="284"/>
                    <a:pt x="1684" y="275"/>
                    <a:pt x="1553" y="232"/>
                  </a:cubicBezTo>
                  <a:cubicBezTo>
                    <a:pt x="1126" y="88"/>
                    <a:pt x="1159" y="80"/>
                    <a:pt x="783" y="8"/>
                  </a:cubicBezTo>
                  <a:cubicBezTo>
                    <a:pt x="755" y="3"/>
                    <a:pt x="727" y="0"/>
                    <a:pt x="6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2;p20"/>
            <p:cNvSpPr/>
            <p:nvPr/>
          </p:nvSpPr>
          <p:spPr>
            <a:xfrm>
              <a:off x="5549050" y="1645000"/>
              <a:ext cx="20200" cy="17675"/>
            </a:xfrm>
            <a:custGeom>
              <a:avLst/>
              <a:gdLst/>
              <a:ahLst/>
              <a:cxnLst/>
              <a:rect l="l" t="t" r="r" b="b"/>
              <a:pathLst>
                <a:path w="808" h="707" extrusionOk="0">
                  <a:moveTo>
                    <a:pt x="352" y="1"/>
                  </a:moveTo>
                  <a:cubicBezTo>
                    <a:pt x="274" y="1"/>
                    <a:pt x="189" y="31"/>
                    <a:pt x="122" y="132"/>
                  </a:cubicBezTo>
                  <a:cubicBezTo>
                    <a:pt x="0" y="318"/>
                    <a:pt x="142" y="706"/>
                    <a:pt x="569" y="706"/>
                  </a:cubicBezTo>
                  <a:cubicBezTo>
                    <a:pt x="617" y="706"/>
                    <a:pt x="669" y="701"/>
                    <a:pt x="724" y="690"/>
                  </a:cubicBezTo>
                  <a:cubicBezTo>
                    <a:pt x="723" y="690"/>
                    <a:pt x="808" y="368"/>
                    <a:pt x="566" y="67"/>
                  </a:cubicBezTo>
                  <a:cubicBezTo>
                    <a:pt x="566" y="67"/>
                    <a:pt x="467" y="1"/>
                    <a:pt x="352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3;p20"/>
            <p:cNvSpPr/>
            <p:nvPr/>
          </p:nvSpPr>
          <p:spPr>
            <a:xfrm>
              <a:off x="6040800" y="1459325"/>
              <a:ext cx="60925" cy="57200"/>
            </a:xfrm>
            <a:custGeom>
              <a:avLst/>
              <a:gdLst/>
              <a:ahLst/>
              <a:cxnLst/>
              <a:rect l="l" t="t" r="r" b="b"/>
              <a:pathLst>
                <a:path w="2437" h="2288" extrusionOk="0">
                  <a:moveTo>
                    <a:pt x="1436" y="0"/>
                  </a:moveTo>
                  <a:cubicBezTo>
                    <a:pt x="804" y="0"/>
                    <a:pt x="64" y="127"/>
                    <a:pt x="59" y="304"/>
                  </a:cubicBezTo>
                  <a:cubicBezTo>
                    <a:pt x="59" y="304"/>
                    <a:pt x="1" y="545"/>
                    <a:pt x="236" y="560"/>
                  </a:cubicBezTo>
                  <a:cubicBezTo>
                    <a:pt x="429" y="572"/>
                    <a:pt x="933" y="664"/>
                    <a:pt x="1417" y="664"/>
                  </a:cubicBezTo>
                  <a:cubicBezTo>
                    <a:pt x="1524" y="664"/>
                    <a:pt x="1629" y="659"/>
                    <a:pt x="1730" y="648"/>
                  </a:cubicBezTo>
                  <a:cubicBezTo>
                    <a:pt x="1730" y="648"/>
                    <a:pt x="2170" y="1106"/>
                    <a:pt x="2248" y="2288"/>
                  </a:cubicBezTo>
                  <a:cubicBezTo>
                    <a:pt x="2248" y="2288"/>
                    <a:pt x="2437" y="581"/>
                    <a:pt x="2319" y="214"/>
                  </a:cubicBezTo>
                  <a:cubicBezTo>
                    <a:pt x="2270" y="62"/>
                    <a:pt x="1879" y="0"/>
                    <a:pt x="1436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4;p20"/>
            <p:cNvSpPr/>
            <p:nvPr/>
          </p:nvSpPr>
          <p:spPr>
            <a:xfrm>
              <a:off x="6083800" y="1480300"/>
              <a:ext cx="20200" cy="18225"/>
            </a:xfrm>
            <a:custGeom>
              <a:avLst/>
              <a:gdLst/>
              <a:ahLst/>
              <a:cxnLst/>
              <a:rect l="l" t="t" r="r" b="b"/>
              <a:pathLst>
                <a:path w="808" h="729" extrusionOk="0">
                  <a:moveTo>
                    <a:pt x="447" y="1"/>
                  </a:moveTo>
                  <a:cubicBezTo>
                    <a:pt x="321" y="1"/>
                    <a:pt x="213" y="88"/>
                    <a:pt x="213" y="88"/>
                  </a:cubicBezTo>
                  <a:cubicBezTo>
                    <a:pt x="1" y="411"/>
                    <a:pt x="114" y="724"/>
                    <a:pt x="114" y="724"/>
                  </a:cubicBezTo>
                  <a:cubicBezTo>
                    <a:pt x="144" y="727"/>
                    <a:pt x="172" y="728"/>
                    <a:pt x="200" y="728"/>
                  </a:cubicBezTo>
                  <a:cubicBezTo>
                    <a:pt x="683" y="728"/>
                    <a:pt x="807" y="295"/>
                    <a:pt x="660" y="112"/>
                  </a:cubicBezTo>
                  <a:cubicBezTo>
                    <a:pt x="594" y="28"/>
                    <a:pt x="518" y="1"/>
                    <a:pt x="447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5;p20"/>
            <p:cNvSpPr/>
            <p:nvPr/>
          </p:nvSpPr>
          <p:spPr>
            <a:xfrm>
              <a:off x="6034925" y="1474750"/>
              <a:ext cx="60325" cy="73450"/>
            </a:xfrm>
            <a:custGeom>
              <a:avLst/>
              <a:gdLst/>
              <a:ahLst/>
              <a:cxnLst/>
              <a:rect l="l" t="t" r="r" b="b"/>
              <a:pathLst>
                <a:path w="2413" h="2938" extrusionOk="0">
                  <a:moveTo>
                    <a:pt x="2015" y="1"/>
                  </a:moveTo>
                  <a:cubicBezTo>
                    <a:pt x="1999" y="1"/>
                    <a:pt x="1982" y="10"/>
                    <a:pt x="1965" y="31"/>
                  </a:cubicBezTo>
                  <a:cubicBezTo>
                    <a:pt x="1965" y="31"/>
                    <a:pt x="2145" y="1259"/>
                    <a:pt x="1965" y="1635"/>
                  </a:cubicBezTo>
                  <a:cubicBezTo>
                    <a:pt x="1841" y="1893"/>
                    <a:pt x="1352" y="2062"/>
                    <a:pt x="903" y="2062"/>
                  </a:cubicBezTo>
                  <a:cubicBezTo>
                    <a:pt x="533" y="2062"/>
                    <a:pt x="190" y="1947"/>
                    <a:pt x="103" y="1671"/>
                  </a:cubicBezTo>
                  <a:lnTo>
                    <a:pt x="108" y="1591"/>
                  </a:lnTo>
                  <a:lnTo>
                    <a:pt x="108" y="1591"/>
                  </a:lnTo>
                  <a:cubicBezTo>
                    <a:pt x="108" y="1591"/>
                    <a:pt x="0" y="1687"/>
                    <a:pt x="3" y="2165"/>
                  </a:cubicBezTo>
                  <a:cubicBezTo>
                    <a:pt x="8" y="2644"/>
                    <a:pt x="286" y="2878"/>
                    <a:pt x="802" y="2930"/>
                  </a:cubicBezTo>
                  <a:cubicBezTo>
                    <a:pt x="853" y="2935"/>
                    <a:pt x="905" y="2938"/>
                    <a:pt x="959" y="2938"/>
                  </a:cubicBezTo>
                  <a:cubicBezTo>
                    <a:pt x="1453" y="2938"/>
                    <a:pt x="2058" y="2720"/>
                    <a:pt x="2237" y="2238"/>
                  </a:cubicBezTo>
                  <a:cubicBezTo>
                    <a:pt x="2412" y="1764"/>
                    <a:pt x="2168" y="310"/>
                    <a:pt x="2168" y="310"/>
                  </a:cubicBezTo>
                  <a:cubicBezTo>
                    <a:pt x="2168" y="310"/>
                    <a:pt x="2106" y="1"/>
                    <a:pt x="2015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6;p20"/>
            <p:cNvSpPr/>
            <p:nvPr/>
          </p:nvSpPr>
          <p:spPr>
            <a:xfrm>
              <a:off x="4902125" y="2028400"/>
              <a:ext cx="58825" cy="25200"/>
            </a:xfrm>
            <a:custGeom>
              <a:avLst/>
              <a:gdLst/>
              <a:ahLst/>
              <a:cxnLst/>
              <a:rect l="l" t="t" r="r" b="b"/>
              <a:pathLst>
                <a:path w="2353" h="1008" extrusionOk="0">
                  <a:moveTo>
                    <a:pt x="898" y="1"/>
                  </a:moveTo>
                  <a:cubicBezTo>
                    <a:pt x="784" y="1"/>
                    <a:pt x="670" y="15"/>
                    <a:pt x="557" y="43"/>
                  </a:cubicBezTo>
                  <a:cubicBezTo>
                    <a:pt x="553" y="43"/>
                    <a:pt x="552" y="46"/>
                    <a:pt x="549" y="49"/>
                  </a:cubicBezTo>
                  <a:cubicBezTo>
                    <a:pt x="547" y="51"/>
                    <a:pt x="544" y="49"/>
                    <a:pt x="542" y="52"/>
                  </a:cubicBezTo>
                  <a:cubicBezTo>
                    <a:pt x="368" y="226"/>
                    <a:pt x="10" y="598"/>
                    <a:pt x="14" y="609"/>
                  </a:cubicBezTo>
                  <a:cubicBezTo>
                    <a:pt x="1" y="627"/>
                    <a:pt x="2" y="655"/>
                    <a:pt x="30" y="661"/>
                  </a:cubicBezTo>
                  <a:cubicBezTo>
                    <a:pt x="117" y="676"/>
                    <a:pt x="205" y="684"/>
                    <a:pt x="293" y="684"/>
                  </a:cubicBezTo>
                  <a:cubicBezTo>
                    <a:pt x="439" y="684"/>
                    <a:pt x="585" y="663"/>
                    <a:pt x="725" y="622"/>
                  </a:cubicBezTo>
                  <a:cubicBezTo>
                    <a:pt x="814" y="781"/>
                    <a:pt x="968" y="896"/>
                    <a:pt x="1147" y="935"/>
                  </a:cubicBezTo>
                  <a:lnTo>
                    <a:pt x="1148" y="935"/>
                  </a:lnTo>
                  <a:cubicBezTo>
                    <a:pt x="1150" y="936"/>
                    <a:pt x="1152" y="936"/>
                    <a:pt x="1154" y="936"/>
                  </a:cubicBezTo>
                  <a:cubicBezTo>
                    <a:pt x="1161" y="936"/>
                    <a:pt x="1168" y="934"/>
                    <a:pt x="1174" y="931"/>
                  </a:cubicBezTo>
                  <a:cubicBezTo>
                    <a:pt x="1175" y="929"/>
                    <a:pt x="1176" y="927"/>
                    <a:pt x="1178" y="925"/>
                  </a:cubicBezTo>
                  <a:cubicBezTo>
                    <a:pt x="1185" y="919"/>
                    <a:pt x="1189" y="909"/>
                    <a:pt x="1188" y="900"/>
                  </a:cubicBezTo>
                  <a:cubicBezTo>
                    <a:pt x="1189" y="895"/>
                    <a:pt x="1188" y="888"/>
                    <a:pt x="1186" y="882"/>
                  </a:cubicBezTo>
                  <a:cubicBezTo>
                    <a:pt x="1143" y="813"/>
                    <a:pt x="1120" y="733"/>
                    <a:pt x="1117" y="652"/>
                  </a:cubicBezTo>
                  <a:lnTo>
                    <a:pt x="1117" y="652"/>
                  </a:lnTo>
                  <a:cubicBezTo>
                    <a:pt x="1160" y="699"/>
                    <a:pt x="1207" y="744"/>
                    <a:pt x="1258" y="783"/>
                  </a:cubicBezTo>
                  <a:cubicBezTo>
                    <a:pt x="1407" y="896"/>
                    <a:pt x="1579" y="961"/>
                    <a:pt x="1763" y="987"/>
                  </a:cubicBezTo>
                  <a:cubicBezTo>
                    <a:pt x="1764" y="987"/>
                    <a:pt x="1765" y="987"/>
                    <a:pt x="1765" y="987"/>
                  </a:cubicBezTo>
                  <a:cubicBezTo>
                    <a:pt x="1769" y="987"/>
                    <a:pt x="1771" y="984"/>
                    <a:pt x="1774" y="984"/>
                  </a:cubicBezTo>
                  <a:cubicBezTo>
                    <a:pt x="1779" y="983"/>
                    <a:pt x="1784" y="982"/>
                    <a:pt x="1788" y="980"/>
                  </a:cubicBezTo>
                  <a:cubicBezTo>
                    <a:pt x="1790" y="979"/>
                    <a:pt x="1793" y="977"/>
                    <a:pt x="1794" y="975"/>
                  </a:cubicBezTo>
                  <a:cubicBezTo>
                    <a:pt x="1799" y="971"/>
                    <a:pt x="1803" y="965"/>
                    <a:pt x="1805" y="959"/>
                  </a:cubicBezTo>
                  <a:cubicBezTo>
                    <a:pt x="1805" y="957"/>
                    <a:pt x="1805" y="955"/>
                    <a:pt x="1806" y="954"/>
                  </a:cubicBezTo>
                  <a:cubicBezTo>
                    <a:pt x="1807" y="948"/>
                    <a:pt x="1806" y="944"/>
                    <a:pt x="1805" y="938"/>
                  </a:cubicBezTo>
                  <a:cubicBezTo>
                    <a:pt x="1803" y="934"/>
                    <a:pt x="1798" y="929"/>
                    <a:pt x="1794" y="926"/>
                  </a:cubicBezTo>
                  <a:cubicBezTo>
                    <a:pt x="1792" y="925"/>
                    <a:pt x="1793" y="923"/>
                    <a:pt x="1790" y="922"/>
                  </a:cubicBezTo>
                  <a:cubicBezTo>
                    <a:pt x="1702" y="880"/>
                    <a:pt x="1645" y="809"/>
                    <a:pt x="1597" y="728"/>
                  </a:cubicBezTo>
                  <a:lnTo>
                    <a:pt x="1597" y="728"/>
                  </a:lnTo>
                  <a:cubicBezTo>
                    <a:pt x="1787" y="856"/>
                    <a:pt x="1998" y="950"/>
                    <a:pt x="2220" y="1007"/>
                  </a:cubicBezTo>
                  <a:lnTo>
                    <a:pt x="2222" y="1007"/>
                  </a:lnTo>
                  <a:cubicBezTo>
                    <a:pt x="2224" y="1007"/>
                    <a:pt x="2225" y="1007"/>
                    <a:pt x="2227" y="1007"/>
                  </a:cubicBezTo>
                  <a:cubicBezTo>
                    <a:pt x="2232" y="1007"/>
                    <a:pt x="2237" y="1006"/>
                    <a:pt x="2241" y="1004"/>
                  </a:cubicBezTo>
                  <a:cubicBezTo>
                    <a:pt x="2244" y="1004"/>
                    <a:pt x="2248" y="1001"/>
                    <a:pt x="2250" y="1000"/>
                  </a:cubicBezTo>
                  <a:cubicBezTo>
                    <a:pt x="2251" y="999"/>
                    <a:pt x="2252" y="997"/>
                    <a:pt x="2253" y="995"/>
                  </a:cubicBezTo>
                  <a:cubicBezTo>
                    <a:pt x="2258" y="990"/>
                    <a:pt x="2261" y="983"/>
                    <a:pt x="2262" y="977"/>
                  </a:cubicBezTo>
                  <a:cubicBezTo>
                    <a:pt x="2262" y="975"/>
                    <a:pt x="2262" y="974"/>
                    <a:pt x="2262" y="972"/>
                  </a:cubicBezTo>
                  <a:cubicBezTo>
                    <a:pt x="2262" y="965"/>
                    <a:pt x="2260" y="957"/>
                    <a:pt x="2256" y="952"/>
                  </a:cubicBezTo>
                  <a:cubicBezTo>
                    <a:pt x="2256" y="951"/>
                    <a:pt x="2256" y="950"/>
                    <a:pt x="2254" y="948"/>
                  </a:cubicBezTo>
                  <a:cubicBezTo>
                    <a:pt x="2186" y="864"/>
                    <a:pt x="2121" y="779"/>
                    <a:pt x="2058" y="692"/>
                  </a:cubicBezTo>
                  <a:lnTo>
                    <a:pt x="2058" y="692"/>
                  </a:lnTo>
                  <a:cubicBezTo>
                    <a:pt x="2092" y="695"/>
                    <a:pt x="2125" y="696"/>
                    <a:pt x="2159" y="696"/>
                  </a:cubicBezTo>
                  <a:cubicBezTo>
                    <a:pt x="2215" y="696"/>
                    <a:pt x="2271" y="693"/>
                    <a:pt x="2326" y="686"/>
                  </a:cubicBezTo>
                  <a:cubicBezTo>
                    <a:pt x="2341" y="683"/>
                    <a:pt x="2351" y="671"/>
                    <a:pt x="2350" y="658"/>
                  </a:cubicBezTo>
                  <a:cubicBezTo>
                    <a:pt x="2350" y="655"/>
                    <a:pt x="2350" y="653"/>
                    <a:pt x="2350" y="651"/>
                  </a:cubicBezTo>
                  <a:cubicBezTo>
                    <a:pt x="2350" y="649"/>
                    <a:pt x="2351" y="646"/>
                    <a:pt x="2351" y="645"/>
                  </a:cubicBezTo>
                  <a:cubicBezTo>
                    <a:pt x="2352" y="631"/>
                    <a:pt x="2342" y="618"/>
                    <a:pt x="2327" y="617"/>
                  </a:cubicBezTo>
                  <a:cubicBezTo>
                    <a:pt x="1961" y="561"/>
                    <a:pt x="1740" y="252"/>
                    <a:pt x="1414" y="109"/>
                  </a:cubicBezTo>
                  <a:cubicBezTo>
                    <a:pt x="1247" y="35"/>
                    <a:pt x="1073" y="1"/>
                    <a:pt x="898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67;p20"/>
            <p:cNvSpPr/>
            <p:nvPr/>
          </p:nvSpPr>
          <p:spPr>
            <a:xfrm>
              <a:off x="4704375" y="1709200"/>
              <a:ext cx="214875" cy="336475"/>
            </a:xfrm>
            <a:custGeom>
              <a:avLst/>
              <a:gdLst/>
              <a:ahLst/>
              <a:cxnLst/>
              <a:rect l="l" t="t" r="r" b="b"/>
              <a:pathLst>
                <a:path w="8595" h="13459" extrusionOk="0">
                  <a:moveTo>
                    <a:pt x="6707" y="1"/>
                  </a:moveTo>
                  <a:cubicBezTo>
                    <a:pt x="6707" y="1"/>
                    <a:pt x="1708" y="7418"/>
                    <a:pt x="854" y="10357"/>
                  </a:cubicBezTo>
                  <a:cubicBezTo>
                    <a:pt x="0" y="13296"/>
                    <a:pt x="5417" y="13393"/>
                    <a:pt x="7917" y="13458"/>
                  </a:cubicBezTo>
                  <a:lnTo>
                    <a:pt x="8595" y="12705"/>
                  </a:lnTo>
                  <a:lnTo>
                    <a:pt x="4062" y="10844"/>
                  </a:lnTo>
                  <a:cubicBezTo>
                    <a:pt x="4062" y="10844"/>
                    <a:pt x="6436" y="9021"/>
                    <a:pt x="7109" y="6730"/>
                  </a:cubicBezTo>
                  <a:cubicBezTo>
                    <a:pt x="8143" y="3202"/>
                    <a:pt x="6707" y="1"/>
                    <a:pt x="6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68;p20"/>
            <p:cNvSpPr/>
            <p:nvPr/>
          </p:nvSpPr>
          <p:spPr>
            <a:xfrm>
              <a:off x="4842100" y="1989450"/>
              <a:ext cx="51975" cy="27050"/>
            </a:xfrm>
            <a:custGeom>
              <a:avLst/>
              <a:gdLst/>
              <a:ahLst/>
              <a:cxnLst/>
              <a:rect l="l" t="t" r="r" b="b"/>
              <a:pathLst>
                <a:path w="2079" h="1082" extrusionOk="0">
                  <a:moveTo>
                    <a:pt x="114" y="0"/>
                  </a:moveTo>
                  <a:cubicBezTo>
                    <a:pt x="80" y="0"/>
                    <a:pt x="48" y="3"/>
                    <a:pt x="18" y="8"/>
                  </a:cubicBezTo>
                  <a:lnTo>
                    <a:pt x="1" y="228"/>
                  </a:lnTo>
                  <a:lnTo>
                    <a:pt x="2078" y="1082"/>
                  </a:lnTo>
                  <a:cubicBezTo>
                    <a:pt x="2078" y="1082"/>
                    <a:pt x="822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69;p20"/>
            <p:cNvSpPr/>
            <p:nvPr/>
          </p:nvSpPr>
          <p:spPr>
            <a:xfrm>
              <a:off x="5391425" y="2032525"/>
              <a:ext cx="38600" cy="19200"/>
            </a:xfrm>
            <a:custGeom>
              <a:avLst/>
              <a:gdLst/>
              <a:ahLst/>
              <a:cxnLst/>
              <a:rect l="l" t="t" r="r" b="b"/>
              <a:pathLst>
                <a:path w="1544" h="768" extrusionOk="0">
                  <a:moveTo>
                    <a:pt x="431" y="0"/>
                  </a:moveTo>
                  <a:cubicBezTo>
                    <a:pt x="311" y="0"/>
                    <a:pt x="191" y="23"/>
                    <a:pt x="73" y="84"/>
                  </a:cubicBezTo>
                  <a:cubicBezTo>
                    <a:pt x="66" y="88"/>
                    <a:pt x="65" y="94"/>
                    <a:pt x="62" y="99"/>
                  </a:cubicBezTo>
                  <a:cubicBezTo>
                    <a:pt x="45" y="103"/>
                    <a:pt x="32" y="117"/>
                    <a:pt x="31" y="134"/>
                  </a:cubicBezTo>
                  <a:cubicBezTo>
                    <a:pt x="13" y="309"/>
                    <a:pt x="3" y="485"/>
                    <a:pt x="2" y="660"/>
                  </a:cubicBezTo>
                  <a:cubicBezTo>
                    <a:pt x="1" y="683"/>
                    <a:pt x="19" y="702"/>
                    <a:pt x="42" y="702"/>
                  </a:cubicBezTo>
                  <a:cubicBezTo>
                    <a:pt x="42" y="702"/>
                    <a:pt x="43" y="702"/>
                    <a:pt x="44" y="701"/>
                  </a:cubicBezTo>
                  <a:cubicBezTo>
                    <a:pt x="105" y="725"/>
                    <a:pt x="169" y="737"/>
                    <a:pt x="234" y="737"/>
                  </a:cubicBezTo>
                  <a:cubicBezTo>
                    <a:pt x="277" y="737"/>
                    <a:pt x="321" y="731"/>
                    <a:pt x="364" y="721"/>
                  </a:cubicBezTo>
                  <a:cubicBezTo>
                    <a:pt x="366" y="721"/>
                    <a:pt x="367" y="717"/>
                    <a:pt x="369" y="716"/>
                  </a:cubicBezTo>
                  <a:cubicBezTo>
                    <a:pt x="447" y="747"/>
                    <a:pt x="528" y="767"/>
                    <a:pt x="606" y="767"/>
                  </a:cubicBezTo>
                  <a:cubicBezTo>
                    <a:pt x="694" y="767"/>
                    <a:pt x="778" y="740"/>
                    <a:pt x="847" y="671"/>
                  </a:cubicBezTo>
                  <a:cubicBezTo>
                    <a:pt x="920" y="710"/>
                    <a:pt x="996" y="725"/>
                    <a:pt x="1073" y="725"/>
                  </a:cubicBezTo>
                  <a:cubicBezTo>
                    <a:pt x="1147" y="725"/>
                    <a:pt x="1223" y="711"/>
                    <a:pt x="1300" y="691"/>
                  </a:cubicBezTo>
                  <a:cubicBezTo>
                    <a:pt x="1302" y="691"/>
                    <a:pt x="1302" y="694"/>
                    <a:pt x="1304" y="694"/>
                  </a:cubicBezTo>
                  <a:cubicBezTo>
                    <a:pt x="1346" y="706"/>
                    <a:pt x="1389" y="712"/>
                    <a:pt x="1433" y="712"/>
                  </a:cubicBezTo>
                  <a:cubicBezTo>
                    <a:pt x="1449" y="712"/>
                    <a:pt x="1466" y="711"/>
                    <a:pt x="1483" y="709"/>
                  </a:cubicBezTo>
                  <a:cubicBezTo>
                    <a:pt x="1495" y="709"/>
                    <a:pt x="1506" y="703"/>
                    <a:pt x="1513" y="691"/>
                  </a:cubicBezTo>
                  <a:cubicBezTo>
                    <a:pt x="1534" y="681"/>
                    <a:pt x="1543" y="655"/>
                    <a:pt x="1533" y="634"/>
                  </a:cubicBezTo>
                  <a:cubicBezTo>
                    <a:pt x="1391" y="330"/>
                    <a:pt x="1236" y="179"/>
                    <a:pt x="910" y="86"/>
                  </a:cubicBezTo>
                  <a:cubicBezTo>
                    <a:pt x="749" y="40"/>
                    <a:pt x="589" y="0"/>
                    <a:pt x="431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0;p20"/>
            <p:cNvSpPr/>
            <p:nvPr/>
          </p:nvSpPr>
          <p:spPr>
            <a:xfrm>
              <a:off x="5403950" y="2026150"/>
              <a:ext cx="68875" cy="33700"/>
            </a:xfrm>
            <a:custGeom>
              <a:avLst/>
              <a:gdLst/>
              <a:ahLst/>
              <a:cxnLst/>
              <a:rect l="l" t="t" r="r" b="b"/>
              <a:pathLst>
                <a:path w="2755" h="1348" extrusionOk="0">
                  <a:moveTo>
                    <a:pt x="2341" y="0"/>
                  </a:moveTo>
                  <a:cubicBezTo>
                    <a:pt x="2161" y="0"/>
                    <a:pt x="1985" y="35"/>
                    <a:pt x="1805" y="108"/>
                  </a:cubicBezTo>
                  <a:cubicBezTo>
                    <a:pt x="1265" y="328"/>
                    <a:pt x="737" y="550"/>
                    <a:pt x="182" y="739"/>
                  </a:cubicBezTo>
                  <a:cubicBezTo>
                    <a:pt x="172" y="742"/>
                    <a:pt x="164" y="751"/>
                    <a:pt x="161" y="761"/>
                  </a:cubicBezTo>
                  <a:cubicBezTo>
                    <a:pt x="144" y="781"/>
                    <a:pt x="156" y="818"/>
                    <a:pt x="185" y="818"/>
                  </a:cubicBezTo>
                  <a:cubicBezTo>
                    <a:pt x="188" y="818"/>
                    <a:pt x="192" y="817"/>
                    <a:pt x="195" y="816"/>
                  </a:cubicBezTo>
                  <a:cubicBezTo>
                    <a:pt x="295" y="791"/>
                    <a:pt x="396" y="785"/>
                    <a:pt x="498" y="782"/>
                  </a:cubicBezTo>
                  <a:lnTo>
                    <a:pt x="498" y="782"/>
                  </a:lnTo>
                  <a:cubicBezTo>
                    <a:pt x="341" y="850"/>
                    <a:pt x="190" y="926"/>
                    <a:pt x="44" y="1013"/>
                  </a:cubicBezTo>
                  <a:lnTo>
                    <a:pt x="43" y="1013"/>
                  </a:lnTo>
                  <a:cubicBezTo>
                    <a:pt x="1" y="1021"/>
                    <a:pt x="14" y="1081"/>
                    <a:pt x="52" y="1081"/>
                  </a:cubicBezTo>
                  <a:cubicBezTo>
                    <a:pt x="55" y="1081"/>
                    <a:pt x="58" y="1081"/>
                    <a:pt x="61" y="1080"/>
                  </a:cubicBezTo>
                  <a:cubicBezTo>
                    <a:pt x="172" y="1058"/>
                    <a:pt x="284" y="1042"/>
                    <a:pt x="396" y="1027"/>
                  </a:cubicBezTo>
                  <a:lnTo>
                    <a:pt x="396" y="1027"/>
                  </a:lnTo>
                  <a:lnTo>
                    <a:pt x="253" y="1089"/>
                  </a:lnTo>
                  <a:cubicBezTo>
                    <a:pt x="218" y="1105"/>
                    <a:pt x="239" y="1153"/>
                    <a:pt x="271" y="1155"/>
                  </a:cubicBezTo>
                  <a:cubicBezTo>
                    <a:pt x="358" y="1162"/>
                    <a:pt x="445" y="1165"/>
                    <a:pt x="533" y="1165"/>
                  </a:cubicBezTo>
                  <a:cubicBezTo>
                    <a:pt x="787" y="1165"/>
                    <a:pt x="1042" y="1137"/>
                    <a:pt x="1291" y="1081"/>
                  </a:cubicBezTo>
                  <a:lnTo>
                    <a:pt x="1291" y="1081"/>
                  </a:lnTo>
                  <a:cubicBezTo>
                    <a:pt x="1198" y="1141"/>
                    <a:pt x="1111" y="1208"/>
                    <a:pt x="1030" y="1282"/>
                  </a:cubicBezTo>
                  <a:cubicBezTo>
                    <a:pt x="1007" y="1303"/>
                    <a:pt x="1025" y="1344"/>
                    <a:pt x="1054" y="1344"/>
                  </a:cubicBezTo>
                  <a:cubicBezTo>
                    <a:pt x="1057" y="1344"/>
                    <a:pt x="1060" y="1343"/>
                    <a:pt x="1064" y="1342"/>
                  </a:cubicBezTo>
                  <a:cubicBezTo>
                    <a:pt x="1606" y="1151"/>
                    <a:pt x="2201" y="1347"/>
                    <a:pt x="2725" y="1082"/>
                  </a:cubicBezTo>
                  <a:cubicBezTo>
                    <a:pt x="2738" y="1076"/>
                    <a:pt x="2745" y="1061"/>
                    <a:pt x="2739" y="1047"/>
                  </a:cubicBezTo>
                  <a:cubicBezTo>
                    <a:pt x="2743" y="1042"/>
                    <a:pt x="2746" y="1036"/>
                    <a:pt x="2747" y="1031"/>
                  </a:cubicBezTo>
                  <a:lnTo>
                    <a:pt x="2745" y="95"/>
                  </a:lnTo>
                  <a:cubicBezTo>
                    <a:pt x="2755" y="77"/>
                    <a:pt x="2745" y="53"/>
                    <a:pt x="2724" y="49"/>
                  </a:cubicBezTo>
                  <a:cubicBezTo>
                    <a:pt x="2593" y="17"/>
                    <a:pt x="2466" y="0"/>
                    <a:pt x="2341" y="0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1;p20"/>
            <p:cNvSpPr/>
            <p:nvPr/>
          </p:nvSpPr>
          <p:spPr>
            <a:xfrm>
              <a:off x="5389700" y="1852625"/>
              <a:ext cx="2850" cy="206650"/>
            </a:xfrm>
            <a:custGeom>
              <a:avLst/>
              <a:gdLst/>
              <a:ahLst/>
              <a:cxnLst/>
              <a:rect l="l" t="t" r="r" b="b"/>
              <a:pathLst>
                <a:path w="114" h="8266" extrusionOk="0">
                  <a:moveTo>
                    <a:pt x="0" y="0"/>
                  </a:moveTo>
                  <a:lnTo>
                    <a:pt x="0" y="8266"/>
                  </a:lnTo>
                  <a:lnTo>
                    <a:pt x="114" y="826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2;p20"/>
            <p:cNvSpPr/>
            <p:nvPr/>
          </p:nvSpPr>
          <p:spPr>
            <a:xfrm>
              <a:off x="6113675" y="1696975"/>
              <a:ext cx="50600" cy="33450"/>
            </a:xfrm>
            <a:custGeom>
              <a:avLst/>
              <a:gdLst/>
              <a:ahLst/>
              <a:cxnLst/>
              <a:rect l="l" t="t" r="r" b="b"/>
              <a:pathLst>
                <a:path w="2024" h="1338" extrusionOk="0">
                  <a:moveTo>
                    <a:pt x="737" y="1"/>
                  </a:moveTo>
                  <a:cubicBezTo>
                    <a:pt x="651" y="1"/>
                    <a:pt x="566" y="39"/>
                    <a:pt x="501" y="115"/>
                  </a:cubicBezTo>
                  <a:cubicBezTo>
                    <a:pt x="499" y="117"/>
                    <a:pt x="499" y="120"/>
                    <a:pt x="498" y="123"/>
                  </a:cubicBezTo>
                  <a:cubicBezTo>
                    <a:pt x="320" y="129"/>
                    <a:pt x="176" y="262"/>
                    <a:pt x="144" y="457"/>
                  </a:cubicBezTo>
                  <a:cubicBezTo>
                    <a:pt x="0" y="761"/>
                    <a:pt x="90" y="1122"/>
                    <a:pt x="359" y="1324"/>
                  </a:cubicBezTo>
                  <a:cubicBezTo>
                    <a:pt x="360" y="1325"/>
                    <a:pt x="361" y="1326"/>
                    <a:pt x="362" y="1327"/>
                  </a:cubicBezTo>
                  <a:cubicBezTo>
                    <a:pt x="363" y="1327"/>
                    <a:pt x="365" y="1330"/>
                    <a:pt x="368" y="1331"/>
                  </a:cubicBezTo>
                  <a:cubicBezTo>
                    <a:pt x="369" y="1333"/>
                    <a:pt x="370" y="1333"/>
                    <a:pt x="372" y="1333"/>
                  </a:cubicBezTo>
                  <a:cubicBezTo>
                    <a:pt x="374" y="1333"/>
                    <a:pt x="376" y="1333"/>
                    <a:pt x="378" y="1334"/>
                  </a:cubicBezTo>
                  <a:cubicBezTo>
                    <a:pt x="381" y="1335"/>
                    <a:pt x="383" y="1337"/>
                    <a:pt x="386" y="1337"/>
                  </a:cubicBezTo>
                  <a:cubicBezTo>
                    <a:pt x="387" y="1337"/>
                    <a:pt x="387" y="1337"/>
                    <a:pt x="388" y="1337"/>
                  </a:cubicBezTo>
                  <a:cubicBezTo>
                    <a:pt x="574" y="1329"/>
                    <a:pt x="761" y="1324"/>
                    <a:pt x="948" y="1324"/>
                  </a:cubicBezTo>
                  <a:cubicBezTo>
                    <a:pt x="1027" y="1324"/>
                    <a:pt x="1106" y="1325"/>
                    <a:pt x="1184" y="1327"/>
                  </a:cubicBezTo>
                  <a:cubicBezTo>
                    <a:pt x="1186" y="1327"/>
                    <a:pt x="1188" y="1327"/>
                    <a:pt x="1190" y="1327"/>
                  </a:cubicBezTo>
                  <a:cubicBezTo>
                    <a:pt x="1199" y="1327"/>
                    <a:pt x="1208" y="1323"/>
                    <a:pt x="1212" y="1316"/>
                  </a:cubicBezTo>
                  <a:cubicBezTo>
                    <a:pt x="1214" y="1315"/>
                    <a:pt x="1215" y="1315"/>
                    <a:pt x="1216" y="1313"/>
                  </a:cubicBezTo>
                  <a:cubicBezTo>
                    <a:pt x="1227" y="1297"/>
                    <a:pt x="1241" y="1279"/>
                    <a:pt x="1253" y="1258"/>
                  </a:cubicBezTo>
                  <a:cubicBezTo>
                    <a:pt x="1254" y="1257"/>
                    <a:pt x="1256" y="1258"/>
                    <a:pt x="1257" y="1256"/>
                  </a:cubicBezTo>
                  <a:cubicBezTo>
                    <a:pt x="1434" y="1017"/>
                    <a:pt x="1681" y="876"/>
                    <a:pt x="1961" y="863"/>
                  </a:cubicBezTo>
                  <a:lnTo>
                    <a:pt x="1962" y="863"/>
                  </a:lnTo>
                  <a:cubicBezTo>
                    <a:pt x="1966" y="864"/>
                    <a:pt x="1970" y="865"/>
                    <a:pt x="1973" y="865"/>
                  </a:cubicBezTo>
                  <a:cubicBezTo>
                    <a:pt x="2003" y="865"/>
                    <a:pt x="2024" y="831"/>
                    <a:pt x="2007" y="804"/>
                  </a:cubicBezTo>
                  <a:cubicBezTo>
                    <a:pt x="1897" y="629"/>
                    <a:pt x="1728" y="530"/>
                    <a:pt x="1538" y="530"/>
                  </a:cubicBezTo>
                  <a:cubicBezTo>
                    <a:pt x="1536" y="530"/>
                    <a:pt x="1534" y="530"/>
                    <a:pt x="1532" y="530"/>
                  </a:cubicBezTo>
                  <a:cubicBezTo>
                    <a:pt x="1529" y="382"/>
                    <a:pt x="1466" y="257"/>
                    <a:pt x="1292" y="201"/>
                  </a:cubicBezTo>
                  <a:cubicBezTo>
                    <a:pt x="1235" y="116"/>
                    <a:pt x="1152" y="71"/>
                    <a:pt x="1064" y="71"/>
                  </a:cubicBezTo>
                  <a:cubicBezTo>
                    <a:pt x="1028" y="71"/>
                    <a:pt x="992" y="79"/>
                    <a:pt x="956" y="93"/>
                  </a:cubicBezTo>
                  <a:cubicBezTo>
                    <a:pt x="892" y="32"/>
                    <a:pt x="814" y="1"/>
                    <a:pt x="737" y="1"/>
                  </a:cubicBez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3;p20"/>
            <p:cNvSpPr/>
            <p:nvPr/>
          </p:nvSpPr>
          <p:spPr>
            <a:xfrm>
              <a:off x="6143975" y="1729850"/>
              <a:ext cx="60750" cy="104750"/>
            </a:xfrm>
            <a:custGeom>
              <a:avLst/>
              <a:gdLst/>
              <a:ahLst/>
              <a:cxnLst/>
              <a:rect l="l" t="t" r="r" b="b"/>
              <a:pathLst>
                <a:path w="2430" h="4190" extrusionOk="0">
                  <a:moveTo>
                    <a:pt x="0" y="1"/>
                  </a:moveTo>
                  <a:cubicBezTo>
                    <a:pt x="1" y="2"/>
                    <a:pt x="758" y="2146"/>
                    <a:pt x="1500" y="3310"/>
                  </a:cubicBezTo>
                  <a:lnTo>
                    <a:pt x="2133" y="4189"/>
                  </a:lnTo>
                  <a:lnTo>
                    <a:pt x="2429" y="4189"/>
                  </a:lnTo>
                  <a:cubicBezTo>
                    <a:pt x="2429" y="4189"/>
                    <a:pt x="897" y="2061"/>
                    <a:pt x="0" y="1"/>
                  </a:cubicBezTo>
                  <a:close/>
                </a:path>
              </a:pathLst>
            </a:custGeom>
            <a:solidFill>
              <a:srgbClr val="70A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4;p20"/>
            <p:cNvSpPr/>
            <p:nvPr/>
          </p:nvSpPr>
          <p:spPr>
            <a:xfrm>
              <a:off x="4885175" y="2861075"/>
              <a:ext cx="77900" cy="26875"/>
            </a:xfrm>
            <a:custGeom>
              <a:avLst/>
              <a:gdLst/>
              <a:ahLst/>
              <a:cxnLst/>
              <a:rect l="l" t="t" r="r" b="b"/>
              <a:pathLst>
                <a:path w="3116" h="1075" extrusionOk="0">
                  <a:moveTo>
                    <a:pt x="124" y="0"/>
                  </a:moveTo>
                  <a:lnTo>
                    <a:pt x="0" y="1060"/>
                  </a:lnTo>
                  <a:lnTo>
                    <a:pt x="2740" y="1074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rgbClr val="ED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5;p20"/>
            <p:cNvSpPr/>
            <p:nvPr/>
          </p:nvSpPr>
          <p:spPr>
            <a:xfrm>
              <a:off x="5458900" y="2334450"/>
              <a:ext cx="44200" cy="40825"/>
            </a:xfrm>
            <a:custGeom>
              <a:avLst/>
              <a:gdLst/>
              <a:ahLst/>
              <a:cxnLst/>
              <a:rect l="l" t="t" r="r" b="b"/>
              <a:pathLst>
                <a:path w="1768" h="1633" extrusionOk="0">
                  <a:moveTo>
                    <a:pt x="156" y="1"/>
                  </a:moveTo>
                  <a:lnTo>
                    <a:pt x="1" y="1632"/>
                  </a:lnTo>
                  <a:lnTo>
                    <a:pt x="1644" y="95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6;p20"/>
            <p:cNvSpPr/>
            <p:nvPr/>
          </p:nvSpPr>
          <p:spPr>
            <a:xfrm>
              <a:off x="5806850" y="2334950"/>
              <a:ext cx="17750" cy="137100"/>
            </a:xfrm>
            <a:custGeom>
              <a:avLst/>
              <a:gdLst/>
              <a:ahLst/>
              <a:cxnLst/>
              <a:rect l="l" t="t" r="r" b="b"/>
              <a:pathLst>
                <a:path w="710" h="5484" extrusionOk="0">
                  <a:moveTo>
                    <a:pt x="0" y="0"/>
                  </a:moveTo>
                  <a:lnTo>
                    <a:pt x="709" y="548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7;p20"/>
            <p:cNvSpPr/>
            <p:nvPr/>
          </p:nvSpPr>
          <p:spPr>
            <a:xfrm>
              <a:off x="5810750" y="2061475"/>
              <a:ext cx="17700" cy="36650"/>
            </a:xfrm>
            <a:custGeom>
              <a:avLst/>
              <a:gdLst/>
              <a:ahLst/>
              <a:cxnLst/>
              <a:rect l="l" t="t" r="r" b="b"/>
              <a:pathLst>
                <a:path w="708" h="1466" extrusionOk="0">
                  <a:moveTo>
                    <a:pt x="0" y="1"/>
                  </a:moveTo>
                  <a:cubicBezTo>
                    <a:pt x="168" y="466"/>
                    <a:pt x="270" y="970"/>
                    <a:pt x="270" y="970"/>
                  </a:cubicBezTo>
                  <a:lnTo>
                    <a:pt x="470" y="1466"/>
                  </a:lnTo>
                  <a:cubicBezTo>
                    <a:pt x="579" y="1271"/>
                    <a:pt x="707" y="551"/>
                    <a:pt x="526" y="334"/>
                  </a:cubicBezTo>
                  <a:cubicBezTo>
                    <a:pt x="344" y="11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8;p20"/>
            <p:cNvSpPr/>
            <p:nvPr/>
          </p:nvSpPr>
          <p:spPr>
            <a:xfrm>
              <a:off x="4842400" y="2317400"/>
              <a:ext cx="24150" cy="186675"/>
            </a:xfrm>
            <a:custGeom>
              <a:avLst/>
              <a:gdLst/>
              <a:ahLst/>
              <a:cxnLst/>
              <a:rect l="l" t="t" r="r" b="b"/>
              <a:pathLst>
                <a:path w="966" h="7467" extrusionOk="0">
                  <a:moveTo>
                    <a:pt x="401" y="1"/>
                  </a:moveTo>
                  <a:lnTo>
                    <a:pt x="0" y="746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;p20"/>
            <p:cNvSpPr/>
            <p:nvPr/>
          </p:nvSpPr>
          <p:spPr>
            <a:xfrm>
              <a:off x="6190200" y="1979500"/>
              <a:ext cx="43625" cy="100325"/>
            </a:xfrm>
            <a:custGeom>
              <a:avLst/>
              <a:gdLst/>
              <a:ahLst/>
              <a:cxnLst/>
              <a:rect l="l" t="t" r="r" b="b"/>
              <a:pathLst>
                <a:path w="1745" h="4013" extrusionOk="0">
                  <a:moveTo>
                    <a:pt x="907" y="0"/>
                  </a:moveTo>
                  <a:cubicBezTo>
                    <a:pt x="907" y="0"/>
                    <a:pt x="700" y="277"/>
                    <a:pt x="1" y="563"/>
                  </a:cubicBezTo>
                  <a:cubicBezTo>
                    <a:pt x="1" y="563"/>
                    <a:pt x="374" y="3725"/>
                    <a:pt x="1606" y="4012"/>
                  </a:cubicBezTo>
                  <a:cubicBezTo>
                    <a:pt x="1606" y="4012"/>
                    <a:pt x="1744" y="1690"/>
                    <a:pt x="907" y="0"/>
                  </a:cubicBezTo>
                  <a:close/>
                </a:path>
              </a:pathLst>
            </a:custGeom>
            <a:solidFill>
              <a:srgbClr val="439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;p20"/>
            <p:cNvSpPr/>
            <p:nvPr/>
          </p:nvSpPr>
          <p:spPr>
            <a:xfrm>
              <a:off x="4980050" y="2039375"/>
              <a:ext cx="273775" cy="26875"/>
            </a:xfrm>
            <a:custGeom>
              <a:avLst/>
              <a:gdLst/>
              <a:ahLst/>
              <a:cxnLst/>
              <a:rect l="l" t="t" r="r" b="b"/>
              <a:pathLst>
                <a:path w="10951" h="1075" extrusionOk="0">
                  <a:moveTo>
                    <a:pt x="8516" y="1"/>
                  </a:moveTo>
                  <a:lnTo>
                    <a:pt x="8516" y="411"/>
                  </a:lnTo>
                  <a:lnTo>
                    <a:pt x="0" y="932"/>
                  </a:lnTo>
                  <a:lnTo>
                    <a:pt x="8813" y="1075"/>
                  </a:lnTo>
                  <a:lnTo>
                    <a:pt x="10951" y="725"/>
                  </a:lnTo>
                  <a:lnTo>
                    <a:pt x="8516" y="1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1;p20"/>
            <p:cNvSpPr/>
            <p:nvPr/>
          </p:nvSpPr>
          <p:spPr>
            <a:xfrm>
              <a:off x="5206725" y="2039100"/>
              <a:ext cx="357900" cy="32050"/>
            </a:xfrm>
            <a:custGeom>
              <a:avLst/>
              <a:gdLst/>
              <a:ahLst/>
              <a:cxnLst/>
              <a:rect l="l" t="t" r="r" b="b"/>
              <a:pathLst>
                <a:path w="14316" h="1282" extrusionOk="0">
                  <a:moveTo>
                    <a:pt x="2306" y="0"/>
                  </a:moveTo>
                  <a:lnTo>
                    <a:pt x="1" y="225"/>
                  </a:lnTo>
                  <a:lnTo>
                    <a:pt x="3493" y="1281"/>
                  </a:lnTo>
                  <a:lnTo>
                    <a:pt x="14315" y="1086"/>
                  </a:lnTo>
                  <a:lnTo>
                    <a:pt x="7320" y="1086"/>
                  </a:lnTo>
                  <a:lnTo>
                    <a:pt x="2306" y="16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B0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0" y="480399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88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riangle isocèle 447"/>
          <p:cNvSpPr/>
          <p:nvPr/>
        </p:nvSpPr>
        <p:spPr>
          <a:xfrm rot="16200000">
            <a:off x="7767387" y="3763589"/>
            <a:ext cx="1584176" cy="116905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7" name="Google Shape;752;p27"/>
          <p:cNvSpPr/>
          <p:nvPr/>
        </p:nvSpPr>
        <p:spPr>
          <a:xfrm rot="-368550" flipH="1">
            <a:off x="2919804" y="3297093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755;p27"/>
          <p:cNvSpPr/>
          <p:nvPr/>
        </p:nvSpPr>
        <p:spPr>
          <a:xfrm flipH="1">
            <a:off x="5810292" y="3288478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756;p27"/>
          <p:cNvSpPr/>
          <p:nvPr/>
        </p:nvSpPr>
        <p:spPr>
          <a:xfrm flipH="1">
            <a:off x="5896969" y="2379548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757;p27"/>
          <p:cNvSpPr/>
          <p:nvPr/>
        </p:nvSpPr>
        <p:spPr>
          <a:xfrm flipH="1">
            <a:off x="4649634" y="3390787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758;p27"/>
          <p:cNvSpPr/>
          <p:nvPr/>
        </p:nvSpPr>
        <p:spPr>
          <a:xfrm flipH="1">
            <a:off x="5236158" y="1595021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759;p27"/>
          <p:cNvSpPr/>
          <p:nvPr/>
        </p:nvSpPr>
        <p:spPr>
          <a:xfrm flipH="1">
            <a:off x="5190538" y="1591622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760;p27"/>
          <p:cNvSpPr/>
          <p:nvPr/>
        </p:nvSpPr>
        <p:spPr>
          <a:xfrm flipH="1">
            <a:off x="5145321" y="2477943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761;p27"/>
          <p:cNvSpPr/>
          <p:nvPr/>
        </p:nvSpPr>
        <p:spPr>
          <a:xfrm flipH="1">
            <a:off x="5100194" y="2478122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762;p27"/>
          <p:cNvSpPr/>
          <p:nvPr/>
        </p:nvSpPr>
        <p:spPr>
          <a:xfrm flipH="1">
            <a:off x="4560408" y="2295464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763;p27"/>
          <p:cNvSpPr/>
          <p:nvPr/>
        </p:nvSpPr>
        <p:spPr>
          <a:xfrm flipH="1">
            <a:off x="4515415" y="2295643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764;p27"/>
          <p:cNvSpPr/>
          <p:nvPr/>
        </p:nvSpPr>
        <p:spPr>
          <a:xfrm flipH="1">
            <a:off x="4604641" y="3391368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765;p27"/>
          <p:cNvSpPr/>
          <p:nvPr/>
        </p:nvSpPr>
        <p:spPr>
          <a:xfrm flipH="1">
            <a:off x="4334144" y="2199350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766;p27"/>
          <p:cNvSpPr/>
          <p:nvPr/>
        </p:nvSpPr>
        <p:spPr>
          <a:xfrm flipH="1">
            <a:off x="4340674" y="2268271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767;p27"/>
          <p:cNvSpPr/>
          <p:nvPr/>
        </p:nvSpPr>
        <p:spPr>
          <a:xfrm flipH="1">
            <a:off x="5641232" y="3096852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768;p27"/>
          <p:cNvSpPr/>
          <p:nvPr/>
        </p:nvSpPr>
        <p:spPr>
          <a:xfrm flipH="1">
            <a:off x="5641232" y="2942818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769;p27"/>
          <p:cNvSpPr/>
          <p:nvPr/>
        </p:nvSpPr>
        <p:spPr>
          <a:xfrm flipH="1">
            <a:off x="5650758" y="2947246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770;p27"/>
          <p:cNvSpPr/>
          <p:nvPr/>
        </p:nvSpPr>
        <p:spPr>
          <a:xfrm flipH="1">
            <a:off x="4380032" y="667374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771;p27"/>
          <p:cNvSpPr/>
          <p:nvPr/>
        </p:nvSpPr>
        <p:spPr>
          <a:xfrm flipH="1">
            <a:off x="4468408" y="667463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772;p27"/>
          <p:cNvSpPr/>
          <p:nvPr/>
        </p:nvSpPr>
        <p:spPr>
          <a:xfrm flipH="1">
            <a:off x="4380032" y="721939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773;p27"/>
          <p:cNvSpPr/>
          <p:nvPr/>
        </p:nvSpPr>
        <p:spPr>
          <a:xfrm flipH="1">
            <a:off x="4830010" y="818814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774;p27"/>
          <p:cNvSpPr/>
          <p:nvPr/>
        </p:nvSpPr>
        <p:spPr>
          <a:xfrm flipH="1">
            <a:off x="4830010" y="914973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775;p27"/>
          <p:cNvSpPr/>
          <p:nvPr/>
        </p:nvSpPr>
        <p:spPr>
          <a:xfrm flipH="1">
            <a:off x="4834572" y="818814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776;p27"/>
          <p:cNvSpPr/>
          <p:nvPr/>
        </p:nvSpPr>
        <p:spPr>
          <a:xfrm flipH="1">
            <a:off x="5271714" y="1468091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777;p27"/>
          <p:cNvSpPr/>
          <p:nvPr/>
        </p:nvSpPr>
        <p:spPr>
          <a:xfrm flipH="1">
            <a:off x="5339651" y="1468136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778;p27"/>
          <p:cNvSpPr/>
          <p:nvPr/>
        </p:nvSpPr>
        <p:spPr>
          <a:xfrm flipH="1">
            <a:off x="5275561" y="1499175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779;p27"/>
          <p:cNvSpPr/>
          <p:nvPr/>
        </p:nvSpPr>
        <p:spPr>
          <a:xfrm flipH="1">
            <a:off x="5275516" y="1477260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780;p27"/>
          <p:cNvSpPr/>
          <p:nvPr/>
        </p:nvSpPr>
        <p:spPr>
          <a:xfrm flipH="1">
            <a:off x="4579416" y="1095037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781;p27"/>
          <p:cNvSpPr/>
          <p:nvPr/>
        </p:nvSpPr>
        <p:spPr>
          <a:xfrm flipH="1">
            <a:off x="5144293" y="1548328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782;p27"/>
          <p:cNvSpPr/>
          <p:nvPr/>
        </p:nvSpPr>
        <p:spPr>
          <a:xfrm flipH="1">
            <a:off x="4572394" y="1220313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783;p27"/>
          <p:cNvSpPr/>
          <p:nvPr/>
        </p:nvSpPr>
        <p:spPr>
          <a:xfrm flipH="1">
            <a:off x="5138657" y="1674722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784;p27"/>
          <p:cNvSpPr/>
          <p:nvPr/>
        </p:nvSpPr>
        <p:spPr>
          <a:xfrm flipH="1">
            <a:off x="5139105" y="1674811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785;p27"/>
          <p:cNvSpPr/>
          <p:nvPr/>
        </p:nvSpPr>
        <p:spPr>
          <a:xfrm flipH="1">
            <a:off x="4566759" y="1346706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786;p27"/>
          <p:cNvSpPr/>
          <p:nvPr/>
        </p:nvSpPr>
        <p:spPr>
          <a:xfrm flipH="1">
            <a:off x="5133067" y="1802234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787;p27"/>
          <p:cNvSpPr/>
          <p:nvPr/>
        </p:nvSpPr>
        <p:spPr>
          <a:xfrm flipH="1">
            <a:off x="5133335" y="1802234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788;p27"/>
          <p:cNvSpPr/>
          <p:nvPr/>
        </p:nvSpPr>
        <p:spPr>
          <a:xfrm flipH="1">
            <a:off x="4561302" y="1474129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789;p27"/>
          <p:cNvSpPr/>
          <p:nvPr/>
        </p:nvSpPr>
        <p:spPr>
          <a:xfrm flipH="1">
            <a:off x="5289202" y="1884483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790;p27"/>
          <p:cNvSpPr/>
          <p:nvPr/>
        </p:nvSpPr>
        <p:spPr>
          <a:xfrm flipH="1">
            <a:off x="5227615" y="2145590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791;p27"/>
          <p:cNvSpPr/>
          <p:nvPr/>
        </p:nvSpPr>
        <p:spPr>
          <a:xfrm flipH="1">
            <a:off x="5219878" y="2279855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792;p27"/>
          <p:cNvSpPr/>
          <p:nvPr/>
        </p:nvSpPr>
        <p:spPr>
          <a:xfrm flipH="1">
            <a:off x="5212096" y="2413986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793;p27"/>
          <p:cNvSpPr/>
          <p:nvPr/>
        </p:nvSpPr>
        <p:spPr>
          <a:xfrm flipH="1">
            <a:off x="5204224" y="2548207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794;p27"/>
          <p:cNvSpPr/>
          <p:nvPr/>
        </p:nvSpPr>
        <p:spPr>
          <a:xfrm flipH="1">
            <a:off x="5025995" y="2116250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795;p27"/>
          <p:cNvSpPr/>
          <p:nvPr/>
        </p:nvSpPr>
        <p:spPr>
          <a:xfrm flipH="1">
            <a:off x="5021433" y="2467344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796;p27"/>
          <p:cNvSpPr/>
          <p:nvPr/>
        </p:nvSpPr>
        <p:spPr>
          <a:xfrm flipH="1">
            <a:off x="4852060" y="2143130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797;p27"/>
          <p:cNvSpPr/>
          <p:nvPr/>
        </p:nvSpPr>
        <p:spPr>
          <a:xfrm flipH="1">
            <a:off x="4852641" y="2143130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798;p27"/>
          <p:cNvSpPr/>
          <p:nvPr/>
        </p:nvSpPr>
        <p:spPr>
          <a:xfrm flipH="1">
            <a:off x="4847632" y="2366756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799;p27"/>
          <p:cNvSpPr/>
          <p:nvPr/>
        </p:nvSpPr>
        <p:spPr>
          <a:xfrm flipH="1">
            <a:off x="4678214" y="1838103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800;p27"/>
          <p:cNvSpPr/>
          <p:nvPr/>
        </p:nvSpPr>
        <p:spPr>
          <a:xfrm flipH="1">
            <a:off x="4678706" y="1838103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801;p27"/>
          <p:cNvSpPr/>
          <p:nvPr/>
        </p:nvSpPr>
        <p:spPr>
          <a:xfrm flipH="1">
            <a:off x="4673831" y="2266214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802;p27"/>
          <p:cNvSpPr/>
          <p:nvPr/>
        </p:nvSpPr>
        <p:spPr>
          <a:xfrm flipH="1">
            <a:off x="4504457" y="1889895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803;p27"/>
          <p:cNvSpPr/>
          <p:nvPr/>
        </p:nvSpPr>
        <p:spPr>
          <a:xfrm flipH="1">
            <a:off x="4504904" y="1889985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rgbClr val="1B9B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804;p27"/>
          <p:cNvSpPr/>
          <p:nvPr/>
        </p:nvSpPr>
        <p:spPr>
          <a:xfrm flipH="1">
            <a:off x="4499895" y="2165627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805;p27"/>
          <p:cNvSpPr/>
          <p:nvPr/>
        </p:nvSpPr>
        <p:spPr>
          <a:xfrm flipH="1">
            <a:off x="3061719" y="2373510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806;p27"/>
          <p:cNvSpPr/>
          <p:nvPr/>
        </p:nvSpPr>
        <p:spPr>
          <a:xfrm flipH="1">
            <a:off x="3215752" y="1564832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807;p27"/>
          <p:cNvSpPr/>
          <p:nvPr/>
        </p:nvSpPr>
        <p:spPr>
          <a:xfrm flipH="1">
            <a:off x="3215752" y="1564832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808;p27"/>
          <p:cNvSpPr/>
          <p:nvPr/>
        </p:nvSpPr>
        <p:spPr>
          <a:xfrm flipH="1">
            <a:off x="3779286" y="3603187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809;p27"/>
          <p:cNvSpPr/>
          <p:nvPr/>
        </p:nvSpPr>
        <p:spPr>
          <a:xfrm flipH="1">
            <a:off x="3349122" y="3458143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810;p27"/>
          <p:cNvSpPr/>
          <p:nvPr/>
        </p:nvSpPr>
        <p:spPr>
          <a:xfrm flipH="1">
            <a:off x="3336017" y="2311744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811;p27"/>
          <p:cNvSpPr/>
          <p:nvPr/>
        </p:nvSpPr>
        <p:spPr>
          <a:xfrm flipH="1">
            <a:off x="3642428" y="3714866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812;p27"/>
          <p:cNvSpPr/>
          <p:nvPr/>
        </p:nvSpPr>
        <p:spPr>
          <a:xfrm flipH="1">
            <a:off x="3100227" y="3611148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813;p27"/>
          <p:cNvSpPr/>
          <p:nvPr/>
        </p:nvSpPr>
        <p:spPr>
          <a:xfrm flipH="1">
            <a:off x="3454628" y="2494089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814;p27"/>
          <p:cNvSpPr/>
          <p:nvPr/>
        </p:nvSpPr>
        <p:spPr>
          <a:xfrm flipH="1">
            <a:off x="3358066" y="1567426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815;p27"/>
          <p:cNvSpPr/>
          <p:nvPr/>
        </p:nvSpPr>
        <p:spPr>
          <a:xfrm flipH="1">
            <a:off x="3346528" y="1549312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816;p27"/>
          <p:cNvSpPr/>
          <p:nvPr/>
        </p:nvSpPr>
        <p:spPr>
          <a:xfrm flipH="1">
            <a:off x="3612462" y="1549312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817;p27"/>
          <p:cNvSpPr/>
          <p:nvPr/>
        </p:nvSpPr>
        <p:spPr>
          <a:xfrm flipH="1">
            <a:off x="3818376" y="1616221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818;p27"/>
          <p:cNvSpPr/>
          <p:nvPr/>
        </p:nvSpPr>
        <p:spPr>
          <a:xfrm flipH="1">
            <a:off x="3760412" y="1573240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819;p27"/>
          <p:cNvSpPr/>
          <p:nvPr/>
        </p:nvSpPr>
        <p:spPr>
          <a:xfrm flipH="1">
            <a:off x="3779912" y="1573240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820;p27"/>
          <p:cNvSpPr/>
          <p:nvPr/>
        </p:nvSpPr>
        <p:spPr>
          <a:xfrm flipH="1">
            <a:off x="3648958" y="1680402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821;p27"/>
          <p:cNvSpPr/>
          <p:nvPr/>
        </p:nvSpPr>
        <p:spPr>
          <a:xfrm flipH="1">
            <a:off x="3384857" y="1662467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822;p27"/>
          <p:cNvSpPr/>
          <p:nvPr/>
        </p:nvSpPr>
        <p:spPr>
          <a:xfrm flipH="1">
            <a:off x="3377388" y="1087523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823;p27"/>
          <p:cNvSpPr/>
          <p:nvPr/>
        </p:nvSpPr>
        <p:spPr>
          <a:xfrm flipH="1">
            <a:off x="3706295" y="1331902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824;p27"/>
          <p:cNvSpPr/>
          <p:nvPr/>
        </p:nvSpPr>
        <p:spPr>
          <a:xfrm flipH="1">
            <a:off x="3723470" y="1175677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825;p27"/>
          <p:cNvSpPr/>
          <p:nvPr/>
        </p:nvSpPr>
        <p:spPr>
          <a:xfrm flipH="1">
            <a:off x="3393220" y="1108991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826;p27"/>
          <p:cNvSpPr/>
          <p:nvPr/>
        </p:nvSpPr>
        <p:spPr>
          <a:xfrm flipH="1">
            <a:off x="3377388" y="1067084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827;p27"/>
          <p:cNvSpPr/>
          <p:nvPr/>
        </p:nvSpPr>
        <p:spPr>
          <a:xfrm flipH="1">
            <a:off x="3730447" y="1140702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828;p27"/>
          <p:cNvSpPr/>
          <p:nvPr/>
        </p:nvSpPr>
        <p:spPr>
          <a:xfrm flipH="1">
            <a:off x="3549087" y="1452348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829;p27"/>
          <p:cNvSpPr/>
          <p:nvPr/>
        </p:nvSpPr>
        <p:spPr>
          <a:xfrm flipH="1">
            <a:off x="3567916" y="1300863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830;p27"/>
          <p:cNvSpPr/>
          <p:nvPr/>
        </p:nvSpPr>
        <p:spPr>
          <a:xfrm flipH="1">
            <a:off x="3584464" y="1247416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831;p27"/>
          <p:cNvSpPr/>
          <p:nvPr/>
        </p:nvSpPr>
        <p:spPr>
          <a:xfrm flipH="1">
            <a:off x="3520329" y="1425870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832;p27"/>
          <p:cNvSpPr/>
          <p:nvPr/>
        </p:nvSpPr>
        <p:spPr>
          <a:xfrm flipH="1">
            <a:off x="3421487" y="1239500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833;p27"/>
          <p:cNvSpPr/>
          <p:nvPr/>
        </p:nvSpPr>
        <p:spPr>
          <a:xfrm flipH="1">
            <a:off x="3437140" y="1296480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834;p27"/>
          <p:cNvSpPr/>
          <p:nvPr/>
        </p:nvSpPr>
        <p:spPr>
          <a:xfrm flipH="1">
            <a:off x="3462723" y="1298001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835;p27"/>
          <p:cNvSpPr/>
          <p:nvPr/>
        </p:nvSpPr>
        <p:spPr>
          <a:xfrm flipH="1">
            <a:off x="3500247" y="1617026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836;p27"/>
          <p:cNvSpPr/>
          <p:nvPr/>
        </p:nvSpPr>
        <p:spPr>
          <a:xfrm flipH="1">
            <a:off x="3500247" y="1617026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837;p27"/>
          <p:cNvSpPr/>
          <p:nvPr/>
        </p:nvSpPr>
        <p:spPr>
          <a:xfrm flipH="1">
            <a:off x="3517466" y="1644085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838;p27"/>
          <p:cNvSpPr/>
          <p:nvPr/>
        </p:nvSpPr>
        <p:spPr>
          <a:xfrm flipH="1">
            <a:off x="3478064" y="1722667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839;p27"/>
          <p:cNvSpPr/>
          <p:nvPr/>
        </p:nvSpPr>
        <p:spPr>
          <a:xfrm flipH="1">
            <a:off x="3534507" y="1722667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840;p27"/>
          <p:cNvSpPr/>
          <p:nvPr/>
        </p:nvSpPr>
        <p:spPr>
          <a:xfrm flipH="1">
            <a:off x="3533702" y="1723428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841;p27"/>
          <p:cNvSpPr/>
          <p:nvPr/>
        </p:nvSpPr>
        <p:spPr>
          <a:xfrm flipH="1">
            <a:off x="3533702" y="1722667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842;p27"/>
          <p:cNvSpPr/>
          <p:nvPr/>
        </p:nvSpPr>
        <p:spPr>
          <a:xfrm flipH="1">
            <a:off x="3558032" y="1514516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843;p27"/>
          <p:cNvSpPr/>
          <p:nvPr/>
        </p:nvSpPr>
        <p:spPr>
          <a:xfrm flipH="1">
            <a:off x="3486875" y="1529901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/>
          <p:cNvSpPr txBox="1"/>
          <p:nvPr/>
        </p:nvSpPr>
        <p:spPr>
          <a:xfrm>
            <a:off x="0" y="480399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63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39501"/>
            <a:ext cx="7847856" cy="321813"/>
          </a:xfrm>
        </p:spPr>
        <p:txBody>
          <a:bodyPr/>
          <a:lstStyle/>
          <a:p>
            <a:r>
              <a:rPr lang="fr-FR" altLang="ko-KR" dirty="0" smtClean="0"/>
              <a:t>5)Comparaison </a:t>
            </a:r>
            <a:r>
              <a:rPr lang="fr-FR" altLang="ko-KR" dirty="0" smtClean="0"/>
              <a:t>de notre application à ceux de la concurrence </a:t>
            </a:r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2"/>
          <p:cNvSpPr/>
          <p:nvPr/>
        </p:nvSpPr>
        <p:spPr>
          <a:xfrm>
            <a:off x="8820472" y="46409"/>
            <a:ext cx="323528" cy="65313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8820472" y="4317490"/>
            <a:ext cx="323528" cy="65313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323528" y="987574"/>
            <a:ext cx="8100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* L’offre </a:t>
            </a:r>
            <a:r>
              <a:rPr lang="fr-FR" dirty="0"/>
              <a:t>d’un espace “blog” avec nos clients et visiteurs virtuels et pour une réactivité </a:t>
            </a:r>
            <a:r>
              <a:rPr lang="fr-FR" dirty="0" smtClean="0"/>
              <a:t>instantanée </a:t>
            </a:r>
            <a:r>
              <a:rPr lang="fr-FR" dirty="0"/>
              <a:t>pour déposer leur avis et </a:t>
            </a:r>
            <a:r>
              <a:rPr lang="fr-FR" dirty="0" smtClean="0"/>
              <a:t>suggestions</a:t>
            </a:r>
          </a:p>
          <a:p>
            <a:endParaRPr lang="fr-FR" dirty="0"/>
          </a:p>
          <a:p>
            <a:r>
              <a:rPr lang="fr-FR" dirty="0" smtClean="0"/>
              <a:t>*</a:t>
            </a:r>
            <a:r>
              <a:rPr lang="fr-FR" dirty="0"/>
              <a:t>la possibilité d’adapter le produit en fonction des demandes clients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7" y="2389535"/>
            <a:ext cx="4581066" cy="22846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/>
          <p:cNvSpPr txBox="1"/>
          <p:nvPr/>
        </p:nvSpPr>
        <p:spPr>
          <a:xfrm>
            <a:off x="0" y="47859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17;p21"/>
          <p:cNvGrpSpPr/>
          <p:nvPr/>
        </p:nvGrpSpPr>
        <p:grpSpPr>
          <a:xfrm>
            <a:off x="2699792" y="843558"/>
            <a:ext cx="3856961" cy="3149503"/>
            <a:chOff x="366675" y="580995"/>
            <a:chExt cx="4653108" cy="3799617"/>
          </a:xfrm>
        </p:grpSpPr>
        <p:sp>
          <p:nvSpPr>
            <p:cNvPr id="3" name="Google Shape;118;p21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9;p21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0;p21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1;p21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2;p21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;p21"/>
            <p:cNvSpPr/>
            <p:nvPr/>
          </p:nvSpPr>
          <p:spPr>
            <a:xfrm>
              <a:off x="4636944" y="3274415"/>
              <a:ext cx="347971" cy="421079"/>
            </a:xfrm>
            <a:custGeom>
              <a:avLst/>
              <a:gdLst/>
              <a:ahLst/>
              <a:cxnLst/>
              <a:rect l="l" t="t" r="r" b="b"/>
              <a:pathLst>
                <a:path w="7168" h="8674" extrusionOk="0">
                  <a:moveTo>
                    <a:pt x="5682" y="1"/>
                  </a:moveTo>
                  <a:cubicBezTo>
                    <a:pt x="4567" y="1"/>
                    <a:pt x="3215" y="762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6727" y="2502"/>
                    <a:pt x="7167" y="1782"/>
                    <a:pt x="7167" y="1175"/>
                  </a:cubicBezTo>
                  <a:cubicBezTo>
                    <a:pt x="7167" y="738"/>
                    <a:pt x="6938" y="356"/>
                    <a:pt x="6471" y="155"/>
                  </a:cubicBezTo>
                  <a:cubicBezTo>
                    <a:pt x="6232" y="49"/>
                    <a:pt x="5966" y="1"/>
                    <a:pt x="5682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4;p21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;p21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;p21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;p21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;p21"/>
            <p:cNvSpPr/>
            <p:nvPr/>
          </p:nvSpPr>
          <p:spPr>
            <a:xfrm>
              <a:off x="402111" y="3174718"/>
              <a:ext cx="345349" cy="349621"/>
            </a:xfrm>
            <a:custGeom>
              <a:avLst/>
              <a:gdLst/>
              <a:ahLst/>
              <a:cxnLst/>
              <a:rect l="l" t="t" r="r" b="b"/>
              <a:pathLst>
                <a:path w="7114" h="7202" extrusionOk="0">
                  <a:moveTo>
                    <a:pt x="1581" y="0"/>
                  </a:moveTo>
                  <a:cubicBezTo>
                    <a:pt x="721" y="0"/>
                    <a:pt x="0" y="519"/>
                    <a:pt x="0" y="1116"/>
                  </a:cubicBezTo>
                  <a:cubicBezTo>
                    <a:pt x="0" y="1437"/>
                    <a:pt x="209" y="1782"/>
                    <a:pt x="714" y="2079"/>
                  </a:cubicBezTo>
                  <a:cubicBezTo>
                    <a:pt x="2219" y="2970"/>
                    <a:pt x="4895" y="3877"/>
                    <a:pt x="6127" y="7201"/>
                  </a:cubicBezTo>
                  <a:lnTo>
                    <a:pt x="7114" y="6820"/>
                  </a:lnTo>
                  <a:cubicBezTo>
                    <a:pt x="7114" y="6820"/>
                    <a:pt x="6865" y="4615"/>
                    <a:pt x="5765" y="2901"/>
                  </a:cubicBezTo>
                  <a:cubicBezTo>
                    <a:pt x="4666" y="1188"/>
                    <a:pt x="3158" y="120"/>
                    <a:pt x="1752" y="7"/>
                  </a:cubicBezTo>
                  <a:cubicBezTo>
                    <a:pt x="1693" y="4"/>
                    <a:pt x="1639" y="0"/>
                    <a:pt x="158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;p21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0;p21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1;p21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2;p21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;p21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4;p21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5;p21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6;p21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7;p21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;p21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;p21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;p21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1;p21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2;p21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3;p21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;p21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;p21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;p21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7;p21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8;p21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;p21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;p21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;p21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2;p21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3;p21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4;p21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5;p21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6;p21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;p21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8;p21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9;p21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;p21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;p21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2;p21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3;p21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4;p21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5;p21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6;p21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7;p21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8;p21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0;p21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1;p21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2;p21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3;p21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4;p21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;p21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;p21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7;p21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8;p21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9;p21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0;p21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1;p21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2;p21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3;p21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4;p21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5;p21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6;p21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7;p21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8;p21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9;p21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0;p21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1;p21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2;p21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3;p21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4;p21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5;p21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6;p21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7;p21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8;p21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9;p21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0;p21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1;p21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2;p21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3;p21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4;p21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5;p21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6;p21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7;p21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8;p21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9;p21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0;p21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1;p21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2;p21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3;p21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4;p21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5;p21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6;p21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7;p21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8;p21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9;p21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0;p21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5;p21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6;p21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7;p21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8;p21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9;p21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0;p21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1;p21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2;p21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3;p21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4;p21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5;p21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6;p21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7;p21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8;p21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9;p21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0;p21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1;p21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2;p21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3;p21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4;p21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5;p21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6;p21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7;p21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8;p21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9;p21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0;p21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1;p21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2;p21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3;p21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4;p21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5;p21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6;p21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7;p21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8;p21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9;p21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0;p21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1;p21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2;p21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3;p21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4;p21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5;p21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6;p21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7;p21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8;p21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9;p21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0;p21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1;p21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2;p21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3;p21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4;p21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5;p21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6;p21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7;p21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8;p21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9;p21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0;p21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1;p21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2;p21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3;p21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4;p21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85;p21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86;p21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87;p21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rgbClr val="68E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88;p21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89;p21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;p21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1;p21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2;p21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3;p21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4;p21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5;p21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6;p21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7;p21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8;p21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9;p21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0;p21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1;p21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2;p21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rgbClr val="7BD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3;p21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4;p21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5;p21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6;p21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7;p21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8;p21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9;p21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10;p21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11;p21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12;p21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179512" y="2340336"/>
            <a:ext cx="1296144" cy="275169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Triangle isocèle 193"/>
          <p:cNvSpPr/>
          <p:nvPr/>
        </p:nvSpPr>
        <p:spPr>
          <a:xfrm rot="16200000">
            <a:off x="8003219" y="1757133"/>
            <a:ext cx="936104" cy="1345458"/>
          </a:xfrm>
          <a:prstGeom prst="triangl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ZoneTexte 194"/>
          <p:cNvSpPr txBox="1"/>
          <p:nvPr/>
        </p:nvSpPr>
        <p:spPr>
          <a:xfrm>
            <a:off x="0" y="480399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78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6)La </a:t>
            </a:r>
            <a:r>
              <a:rPr lang="fr-FR" dirty="0" smtClean="0"/>
              <a:t>valeur ajoutée de notre application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5536" y="1203598"/>
            <a:ext cx="6390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32AEB8"/>
                </a:solidFill>
                <a:latin typeface="Segoe UI Historic" panose="020B0502040204020203" pitchFamily="34" charset="0"/>
              </a:rPr>
              <a:t>* le </a:t>
            </a:r>
            <a:r>
              <a:rPr lang="fr-FR" dirty="0">
                <a:solidFill>
                  <a:srgbClr val="32AEB8"/>
                </a:solidFill>
                <a:latin typeface="Segoe UI Historic" panose="020B0502040204020203" pitchFamily="34" charset="0"/>
              </a:rPr>
              <a:t>meilleur rapport qualité prix de notre gamme de produit : combinaison optimale : Produits-Services-Prix</a:t>
            </a:r>
            <a:endParaRPr lang="fr-FR" dirty="0">
              <a:solidFill>
                <a:srgbClr val="32AEB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604" y="1995686"/>
            <a:ext cx="660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32AEB8"/>
                </a:solidFill>
                <a:latin typeface="Segoe UI Historic" panose="020B0502040204020203" pitchFamily="34" charset="0"/>
              </a:rPr>
              <a:t>* un </a:t>
            </a:r>
            <a:r>
              <a:rPr lang="fr-FR" dirty="0">
                <a:solidFill>
                  <a:srgbClr val="32AEB8"/>
                </a:solidFill>
                <a:latin typeface="Segoe UI Historic" panose="020B0502040204020203" pitchFamily="34" charset="0"/>
              </a:rPr>
              <a:t>design artistique : on a travaille sur l’aspect esthétique et de présentation qui constitue un point fort de notre valeur ajoutée sur le marché</a:t>
            </a:r>
            <a:endParaRPr lang="fr-FR" dirty="0">
              <a:solidFill>
                <a:srgbClr val="32AEB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604" y="3219822"/>
            <a:ext cx="7920820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32AEB8"/>
                </a:solidFill>
                <a:latin typeface="Segoe UI Historic" panose="020B0502040204020203" pitchFamily="34" charset="0"/>
              </a:rPr>
              <a:t>* la </a:t>
            </a:r>
            <a:r>
              <a:rPr lang="fr-FR" dirty="0">
                <a:solidFill>
                  <a:srgbClr val="32AEB8"/>
                </a:solidFill>
                <a:latin typeface="Segoe UI Historic" panose="020B0502040204020203" pitchFamily="34" charset="0"/>
              </a:rPr>
              <a:t>variété des produits offert qui répondent a tous les besoins des clients</a:t>
            </a:r>
            <a:endParaRPr lang="fr-FR" dirty="0">
              <a:solidFill>
                <a:srgbClr val="32AEB8"/>
              </a:solidFill>
            </a:endParaRPr>
          </a:p>
        </p:txBody>
      </p:sp>
      <p:grpSp>
        <p:nvGrpSpPr>
          <p:cNvPr id="7" name="그룹 54">
            <a:extLst>
              <a:ext uri="{FF2B5EF4-FFF2-40B4-BE49-F238E27FC236}">
                <a16:creationId xmlns:a16="http://schemas.microsoft.com/office/drawing/2014/main" id="{A39ACFC6-D3BB-4CA7-9070-DE2A922BA65F}"/>
              </a:ext>
            </a:extLst>
          </p:cNvPr>
          <p:cNvGrpSpPr/>
          <p:nvPr/>
        </p:nvGrpSpPr>
        <p:grpSpPr>
          <a:xfrm>
            <a:off x="8035696" y="3651870"/>
            <a:ext cx="1091476" cy="1149308"/>
            <a:chOff x="5767918" y="1056963"/>
            <a:chExt cx="2758049" cy="2928608"/>
          </a:xfrm>
        </p:grpSpPr>
        <p:grpSp>
          <p:nvGrpSpPr>
            <p:cNvPr id="8" name="Group 108">
              <a:extLst>
                <a:ext uri="{FF2B5EF4-FFF2-40B4-BE49-F238E27FC236}">
                  <a16:creationId xmlns:a16="http://schemas.microsoft.com/office/drawing/2014/main" id="{8AF3A65B-2EAF-4E1C-BE11-3180C2465DDB}"/>
                </a:ext>
              </a:extLst>
            </p:cNvPr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10" name="Teardrop 30">
                <a:extLst>
                  <a:ext uri="{FF2B5EF4-FFF2-40B4-BE49-F238E27FC236}">
                    <a16:creationId xmlns:a16="http://schemas.microsoft.com/office/drawing/2014/main" id="{9FBDCF1B-CAA9-47FC-9E34-6B442B13AA5F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10">
                <a:extLst>
                  <a:ext uri="{FF2B5EF4-FFF2-40B4-BE49-F238E27FC236}">
                    <a16:creationId xmlns:a16="http://schemas.microsoft.com/office/drawing/2014/main" id="{D9B921C3-B021-4ABC-B3DB-DFA5379FB4A4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ounded Rectangle 111">
                <a:extLst>
                  <a:ext uri="{FF2B5EF4-FFF2-40B4-BE49-F238E27FC236}">
                    <a16:creationId xmlns:a16="http://schemas.microsoft.com/office/drawing/2014/main" id="{D883D21A-1DA6-4A64-AD8F-AE23DEA8AB46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ounded Rectangle 112">
                <a:extLst>
                  <a:ext uri="{FF2B5EF4-FFF2-40B4-BE49-F238E27FC236}">
                    <a16:creationId xmlns:a16="http://schemas.microsoft.com/office/drawing/2014/main" id="{D6B1BDFE-321C-4F78-9CA1-43885494A3AB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13">
                <a:extLst>
                  <a:ext uri="{FF2B5EF4-FFF2-40B4-BE49-F238E27FC236}">
                    <a16:creationId xmlns:a16="http://schemas.microsoft.com/office/drawing/2014/main" id="{E1E1F07A-85D0-4AC3-B382-4B199D404CA7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14">
                <a:extLst>
                  <a:ext uri="{FF2B5EF4-FFF2-40B4-BE49-F238E27FC236}">
                    <a16:creationId xmlns:a16="http://schemas.microsoft.com/office/drawing/2014/main" id="{7B75D427-E2A3-4B7A-B5B3-10D2A743732A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15">
                <a:extLst>
                  <a:ext uri="{FF2B5EF4-FFF2-40B4-BE49-F238E27FC236}">
                    <a16:creationId xmlns:a16="http://schemas.microsoft.com/office/drawing/2014/main" id="{D3CD10DB-1AEA-4290-BCB0-C507845A974C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16">
                <a:extLst>
                  <a:ext uri="{FF2B5EF4-FFF2-40B4-BE49-F238E27FC236}">
                    <a16:creationId xmlns:a16="http://schemas.microsoft.com/office/drawing/2014/main" id="{8211762D-DE19-487D-8B13-F599B5F5A7B0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117">
                <a:extLst>
                  <a:ext uri="{FF2B5EF4-FFF2-40B4-BE49-F238E27FC236}">
                    <a16:creationId xmlns:a16="http://schemas.microsoft.com/office/drawing/2014/main" id="{30E84D8D-9482-47C0-9DDA-7BA61E9206AD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83BA1A5-8FD8-4E06-BCEC-E8FA8C4EDB46}"/>
                </a:ext>
              </a:extLst>
            </p:cNvPr>
            <p:cNvSpPr/>
            <p:nvPr/>
          </p:nvSpPr>
          <p:spPr>
            <a:xfrm>
              <a:off x="7034160" y="1705257"/>
              <a:ext cx="193933" cy="159126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0" y="480399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17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454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7)</a:t>
            </a:r>
            <a:r>
              <a:rPr lang="en-US" altLang="ko-KR" dirty="0" err="1" smtClean="0"/>
              <a:t>Démonstration</a:t>
            </a:r>
            <a:endParaRPr lang="ko-KR" altLang="en-US" dirty="0"/>
          </a:p>
        </p:txBody>
      </p:sp>
      <p:sp>
        <p:nvSpPr>
          <p:cNvPr id="7" name="Trapezoid 18"/>
          <p:cNvSpPr/>
          <p:nvPr/>
        </p:nvSpPr>
        <p:spPr>
          <a:xfrm rot="5400000">
            <a:off x="6519281" y="2020290"/>
            <a:ext cx="3528392" cy="1750992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ZoneTexte 7"/>
          <p:cNvSpPr txBox="1"/>
          <p:nvPr/>
        </p:nvSpPr>
        <p:spPr>
          <a:xfrm>
            <a:off x="0" y="480399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1672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20072" y="231397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ndalus" panose="02020603050405020304" pitchFamily="18" charset="-78"/>
                <a:cs typeface="Andalus" panose="02020603050405020304" pitchFamily="18" charset="-78"/>
              </a:rPr>
              <a:t>Pour conclure , </a:t>
            </a:r>
            <a:r>
              <a:rPr lang="fr-FR" sz="1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cette</a:t>
            </a:r>
            <a:r>
              <a:rPr lang="fr-FR" sz="12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1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présentation</a:t>
            </a:r>
            <a:r>
              <a:rPr lang="fr-FR" sz="12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1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mène</a:t>
            </a:r>
            <a:r>
              <a:rPr lang="fr-FR" sz="1200" dirty="0">
                <a:latin typeface="Andalus" panose="02020603050405020304" pitchFamily="18" charset="-78"/>
                <a:cs typeface="Andalus" panose="02020603050405020304" pitchFamily="18" charset="-78"/>
              </a:rPr>
              <a:t> à </a:t>
            </a:r>
            <a:r>
              <a:rPr lang="fr-FR" sz="1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l’identification </a:t>
            </a:r>
          </a:p>
          <a:p>
            <a:r>
              <a:rPr lang="fr-F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 notre client en citant ses modules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0633" y="-17772"/>
            <a:ext cx="2376264" cy="516127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Google Shape;380;p27"/>
          <p:cNvGrpSpPr/>
          <p:nvPr/>
        </p:nvGrpSpPr>
        <p:grpSpPr>
          <a:xfrm>
            <a:off x="2627784" y="1940502"/>
            <a:ext cx="1944216" cy="1965400"/>
            <a:chOff x="3789075" y="238225"/>
            <a:chExt cx="2586075" cy="2228850"/>
          </a:xfrm>
        </p:grpSpPr>
        <p:sp>
          <p:nvSpPr>
            <p:cNvPr id="94" name="Google Shape;381;p27"/>
            <p:cNvSpPr/>
            <p:nvPr/>
          </p:nvSpPr>
          <p:spPr>
            <a:xfrm>
              <a:off x="5073675" y="812225"/>
              <a:ext cx="26025" cy="150900"/>
            </a:xfrm>
            <a:custGeom>
              <a:avLst/>
              <a:gdLst/>
              <a:ahLst/>
              <a:cxnLst/>
              <a:rect l="l" t="t" r="r" b="b"/>
              <a:pathLst>
                <a:path w="1041" h="6036" extrusionOk="0">
                  <a:moveTo>
                    <a:pt x="1041" y="1"/>
                  </a:moveTo>
                  <a:lnTo>
                    <a:pt x="994" y="255"/>
                  </a:lnTo>
                  <a:lnTo>
                    <a:pt x="1" y="6035"/>
                  </a:lnTo>
                  <a:cubicBezTo>
                    <a:pt x="1000" y="2582"/>
                    <a:pt x="1041" y="1"/>
                    <a:pt x="104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2;p27"/>
            <p:cNvSpPr/>
            <p:nvPr/>
          </p:nvSpPr>
          <p:spPr>
            <a:xfrm>
              <a:off x="5099675" y="812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3;p27"/>
            <p:cNvSpPr/>
            <p:nvPr/>
          </p:nvSpPr>
          <p:spPr>
            <a:xfrm>
              <a:off x="5073675" y="743100"/>
              <a:ext cx="162700" cy="220025"/>
            </a:xfrm>
            <a:custGeom>
              <a:avLst/>
              <a:gdLst/>
              <a:ahLst/>
              <a:cxnLst/>
              <a:rect l="l" t="t" r="r" b="b"/>
              <a:pathLst>
                <a:path w="6508" h="8801" extrusionOk="0">
                  <a:moveTo>
                    <a:pt x="6507" y="1"/>
                  </a:moveTo>
                  <a:lnTo>
                    <a:pt x="6507" y="1"/>
                  </a:lnTo>
                  <a:cubicBezTo>
                    <a:pt x="6203" y="255"/>
                    <a:pt x="5875" y="516"/>
                    <a:pt x="5514" y="780"/>
                  </a:cubicBezTo>
                  <a:cubicBezTo>
                    <a:pt x="4424" y="1582"/>
                    <a:pt x="2789" y="2268"/>
                    <a:pt x="1041" y="2766"/>
                  </a:cubicBezTo>
                  <a:cubicBezTo>
                    <a:pt x="1041" y="2766"/>
                    <a:pt x="1001" y="5347"/>
                    <a:pt x="1" y="8800"/>
                  </a:cubicBezTo>
                  <a:cubicBezTo>
                    <a:pt x="71" y="8747"/>
                    <a:pt x="4107" y="5731"/>
                    <a:pt x="5430" y="2766"/>
                  </a:cubicBezTo>
                  <a:cubicBezTo>
                    <a:pt x="5918" y="1672"/>
                    <a:pt x="6267" y="743"/>
                    <a:pt x="6507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4;p27"/>
            <p:cNvSpPr/>
            <p:nvPr/>
          </p:nvSpPr>
          <p:spPr>
            <a:xfrm>
              <a:off x="5099675" y="692950"/>
              <a:ext cx="149800" cy="119300"/>
            </a:xfrm>
            <a:custGeom>
              <a:avLst/>
              <a:gdLst/>
              <a:ahLst/>
              <a:cxnLst/>
              <a:rect l="l" t="t" r="r" b="b"/>
              <a:pathLst>
                <a:path w="5992" h="4772" extrusionOk="0">
                  <a:moveTo>
                    <a:pt x="5992" y="1"/>
                  </a:moveTo>
                  <a:lnTo>
                    <a:pt x="1" y="4772"/>
                  </a:lnTo>
                  <a:lnTo>
                    <a:pt x="5961" y="161"/>
                  </a:lnTo>
                  <a:cubicBezTo>
                    <a:pt x="5986" y="55"/>
                    <a:pt x="5992" y="1"/>
                    <a:pt x="59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5;p27"/>
            <p:cNvSpPr/>
            <p:nvPr/>
          </p:nvSpPr>
          <p:spPr>
            <a:xfrm>
              <a:off x="4840250" y="317600"/>
              <a:ext cx="585925" cy="517300"/>
            </a:xfrm>
            <a:custGeom>
              <a:avLst/>
              <a:gdLst/>
              <a:ahLst/>
              <a:cxnLst/>
              <a:rect l="l" t="t" r="r" b="b"/>
              <a:pathLst>
                <a:path w="23437" h="20692" extrusionOk="0">
                  <a:moveTo>
                    <a:pt x="21139" y="9214"/>
                  </a:moveTo>
                  <a:cubicBezTo>
                    <a:pt x="21147" y="9214"/>
                    <a:pt x="21152" y="9214"/>
                    <a:pt x="21153" y="9214"/>
                  </a:cubicBezTo>
                  <a:lnTo>
                    <a:pt x="21143" y="9489"/>
                  </a:lnTo>
                  <a:cubicBezTo>
                    <a:pt x="21139" y="9489"/>
                    <a:pt x="21128" y="9488"/>
                    <a:pt x="21111" y="9488"/>
                  </a:cubicBezTo>
                  <a:cubicBezTo>
                    <a:pt x="20907" y="9488"/>
                    <a:pt x="19837" y="9551"/>
                    <a:pt x="19498" y="10648"/>
                  </a:cubicBezTo>
                  <a:lnTo>
                    <a:pt x="19234" y="10565"/>
                  </a:lnTo>
                  <a:cubicBezTo>
                    <a:pt x="19643" y="9248"/>
                    <a:pt x="20991" y="9214"/>
                    <a:pt x="21139" y="9214"/>
                  </a:cubicBezTo>
                  <a:close/>
                  <a:moveTo>
                    <a:pt x="5360" y="1"/>
                  </a:moveTo>
                  <a:cubicBezTo>
                    <a:pt x="4975" y="726"/>
                    <a:pt x="1" y="15015"/>
                    <a:pt x="1759" y="19809"/>
                  </a:cubicBezTo>
                  <a:cubicBezTo>
                    <a:pt x="1982" y="20419"/>
                    <a:pt x="3078" y="20691"/>
                    <a:pt x="4578" y="20691"/>
                  </a:cubicBezTo>
                  <a:cubicBezTo>
                    <a:pt x="6230" y="20691"/>
                    <a:pt x="8371" y="20361"/>
                    <a:pt x="10378" y="19786"/>
                  </a:cubicBezTo>
                  <a:cubicBezTo>
                    <a:pt x="12126" y="19288"/>
                    <a:pt x="13761" y="18602"/>
                    <a:pt x="14851" y="17800"/>
                  </a:cubicBezTo>
                  <a:cubicBezTo>
                    <a:pt x="15212" y="17536"/>
                    <a:pt x="15540" y="17275"/>
                    <a:pt x="15844" y="17021"/>
                  </a:cubicBezTo>
                  <a:cubicBezTo>
                    <a:pt x="18442" y="14834"/>
                    <a:pt x="18930" y="13173"/>
                    <a:pt x="18930" y="13173"/>
                  </a:cubicBezTo>
                  <a:cubicBezTo>
                    <a:pt x="18930" y="13173"/>
                    <a:pt x="19507" y="13529"/>
                    <a:pt x="20285" y="13529"/>
                  </a:cubicBezTo>
                  <a:cubicBezTo>
                    <a:pt x="20796" y="13529"/>
                    <a:pt x="21393" y="13376"/>
                    <a:pt x="21972" y="12869"/>
                  </a:cubicBezTo>
                  <a:cubicBezTo>
                    <a:pt x="23436" y="11591"/>
                    <a:pt x="22825" y="8546"/>
                    <a:pt x="21668" y="7877"/>
                  </a:cubicBezTo>
                  <a:cubicBezTo>
                    <a:pt x="21668" y="7877"/>
                    <a:pt x="21159" y="7501"/>
                    <a:pt x="20625" y="7501"/>
                  </a:cubicBezTo>
                  <a:cubicBezTo>
                    <a:pt x="20480" y="7501"/>
                    <a:pt x="20333" y="7529"/>
                    <a:pt x="20194" y="7599"/>
                  </a:cubicBezTo>
                  <a:cubicBezTo>
                    <a:pt x="19227" y="8091"/>
                    <a:pt x="19364" y="9037"/>
                    <a:pt x="19364" y="9037"/>
                  </a:cubicBezTo>
                  <a:lnTo>
                    <a:pt x="17823" y="9037"/>
                  </a:lnTo>
                  <a:cubicBezTo>
                    <a:pt x="17823" y="9037"/>
                    <a:pt x="17077" y="4163"/>
                    <a:pt x="16891" y="3354"/>
                  </a:cubicBezTo>
                  <a:cubicBezTo>
                    <a:pt x="16704" y="2548"/>
                    <a:pt x="17573" y="933"/>
                    <a:pt x="17573" y="933"/>
                  </a:cubicBezTo>
                  <a:lnTo>
                    <a:pt x="5360" y="1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6;p27"/>
            <p:cNvSpPr/>
            <p:nvPr/>
          </p:nvSpPr>
          <p:spPr>
            <a:xfrm>
              <a:off x="5115225" y="455550"/>
              <a:ext cx="101575" cy="38950"/>
            </a:xfrm>
            <a:custGeom>
              <a:avLst/>
              <a:gdLst/>
              <a:ahLst/>
              <a:cxnLst/>
              <a:rect l="l" t="t" r="r" b="b"/>
              <a:pathLst>
                <a:path w="4063" h="1558" extrusionOk="0">
                  <a:moveTo>
                    <a:pt x="1699" y="66"/>
                  </a:moveTo>
                  <a:cubicBezTo>
                    <a:pt x="1990" y="66"/>
                    <a:pt x="2224" y="363"/>
                    <a:pt x="2224" y="731"/>
                  </a:cubicBezTo>
                  <a:cubicBezTo>
                    <a:pt x="2224" y="1102"/>
                    <a:pt x="1990" y="1399"/>
                    <a:pt x="1699" y="1399"/>
                  </a:cubicBezTo>
                  <a:cubicBezTo>
                    <a:pt x="1408" y="1399"/>
                    <a:pt x="1174" y="1102"/>
                    <a:pt x="1174" y="731"/>
                  </a:cubicBezTo>
                  <a:cubicBezTo>
                    <a:pt x="1174" y="363"/>
                    <a:pt x="1408" y="66"/>
                    <a:pt x="1699" y="66"/>
                  </a:cubicBezTo>
                  <a:close/>
                  <a:moveTo>
                    <a:pt x="3120" y="0"/>
                  </a:moveTo>
                  <a:cubicBezTo>
                    <a:pt x="2465" y="0"/>
                    <a:pt x="1642" y="24"/>
                    <a:pt x="1255" y="129"/>
                  </a:cubicBezTo>
                  <a:cubicBezTo>
                    <a:pt x="556" y="320"/>
                    <a:pt x="0" y="1363"/>
                    <a:pt x="0" y="1363"/>
                  </a:cubicBezTo>
                  <a:cubicBezTo>
                    <a:pt x="0" y="1363"/>
                    <a:pt x="989" y="1558"/>
                    <a:pt x="1844" y="1558"/>
                  </a:cubicBezTo>
                  <a:cubicBezTo>
                    <a:pt x="2271" y="1558"/>
                    <a:pt x="2665" y="1509"/>
                    <a:pt x="2886" y="1363"/>
                  </a:cubicBezTo>
                  <a:cubicBezTo>
                    <a:pt x="3551" y="928"/>
                    <a:pt x="4063" y="15"/>
                    <a:pt x="4063" y="15"/>
                  </a:cubicBezTo>
                  <a:cubicBezTo>
                    <a:pt x="4063" y="15"/>
                    <a:pt x="3645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87;p27"/>
            <p:cNvSpPr/>
            <p:nvPr/>
          </p:nvSpPr>
          <p:spPr>
            <a:xfrm>
              <a:off x="4948225" y="417475"/>
              <a:ext cx="64400" cy="65550"/>
            </a:xfrm>
            <a:custGeom>
              <a:avLst/>
              <a:gdLst/>
              <a:ahLst/>
              <a:cxnLst/>
              <a:rect l="l" t="t" r="r" b="b"/>
              <a:pathLst>
                <a:path w="2576" h="2622" extrusionOk="0">
                  <a:moveTo>
                    <a:pt x="152" y="1"/>
                  </a:moveTo>
                  <a:cubicBezTo>
                    <a:pt x="152" y="1"/>
                    <a:pt x="1" y="228"/>
                    <a:pt x="493" y="1084"/>
                  </a:cubicBezTo>
                  <a:cubicBezTo>
                    <a:pt x="987" y="1936"/>
                    <a:pt x="2562" y="2621"/>
                    <a:pt x="2562" y="2621"/>
                  </a:cubicBezTo>
                  <a:cubicBezTo>
                    <a:pt x="2562" y="2621"/>
                    <a:pt x="2576" y="1638"/>
                    <a:pt x="2167" y="987"/>
                  </a:cubicBezTo>
                  <a:cubicBezTo>
                    <a:pt x="2147" y="956"/>
                    <a:pt x="2127" y="924"/>
                    <a:pt x="2101" y="893"/>
                  </a:cubicBezTo>
                  <a:lnTo>
                    <a:pt x="2101" y="893"/>
                  </a:lnTo>
                  <a:cubicBezTo>
                    <a:pt x="2167" y="1024"/>
                    <a:pt x="2198" y="1184"/>
                    <a:pt x="2174" y="1354"/>
                  </a:cubicBezTo>
                  <a:cubicBezTo>
                    <a:pt x="2127" y="1694"/>
                    <a:pt x="1885" y="1947"/>
                    <a:pt x="1620" y="1947"/>
                  </a:cubicBezTo>
                  <a:cubicBezTo>
                    <a:pt x="1601" y="1947"/>
                    <a:pt x="1581" y="1946"/>
                    <a:pt x="1562" y="1943"/>
                  </a:cubicBezTo>
                  <a:cubicBezTo>
                    <a:pt x="1275" y="1906"/>
                    <a:pt x="1084" y="1575"/>
                    <a:pt x="1134" y="1211"/>
                  </a:cubicBezTo>
                  <a:cubicBezTo>
                    <a:pt x="1181" y="869"/>
                    <a:pt x="1422" y="616"/>
                    <a:pt x="1689" y="616"/>
                  </a:cubicBezTo>
                  <a:cubicBezTo>
                    <a:pt x="1707" y="616"/>
                    <a:pt x="1725" y="617"/>
                    <a:pt x="1743" y="619"/>
                  </a:cubicBezTo>
                  <a:cubicBezTo>
                    <a:pt x="1763" y="623"/>
                    <a:pt x="1783" y="626"/>
                    <a:pt x="1800" y="632"/>
                  </a:cubicBezTo>
                  <a:cubicBezTo>
                    <a:pt x="1178" y="214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88;p27"/>
            <p:cNvSpPr/>
            <p:nvPr/>
          </p:nvSpPr>
          <p:spPr>
            <a:xfrm>
              <a:off x="5115225" y="449525"/>
              <a:ext cx="101575" cy="40125"/>
            </a:xfrm>
            <a:custGeom>
              <a:avLst/>
              <a:gdLst/>
              <a:ahLst/>
              <a:cxnLst/>
              <a:rect l="l" t="t" r="r" b="b"/>
              <a:pathLst>
                <a:path w="4063" h="1605" extrusionOk="0">
                  <a:moveTo>
                    <a:pt x="2058" y="0"/>
                  </a:moveTo>
                  <a:cubicBezTo>
                    <a:pt x="1576" y="0"/>
                    <a:pt x="1136" y="41"/>
                    <a:pt x="906" y="146"/>
                  </a:cubicBezTo>
                  <a:cubicBezTo>
                    <a:pt x="278" y="437"/>
                    <a:pt x="0" y="1604"/>
                    <a:pt x="0" y="1604"/>
                  </a:cubicBezTo>
                  <a:cubicBezTo>
                    <a:pt x="0" y="1604"/>
                    <a:pt x="556" y="561"/>
                    <a:pt x="1255" y="370"/>
                  </a:cubicBezTo>
                  <a:cubicBezTo>
                    <a:pt x="1642" y="265"/>
                    <a:pt x="2465" y="241"/>
                    <a:pt x="3120" y="241"/>
                  </a:cubicBezTo>
                  <a:cubicBezTo>
                    <a:pt x="3645" y="241"/>
                    <a:pt x="4063" y="256"/>
                    <a:pt x="4063" y="256"/>
                  </a:cubicBezTo>
                  <a:cubicBezTo>
                    <a:pt x="3859" y="125"/>
                    <a:pt x="2895" y="0"/>
                    <a:pt x="205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9;p27"/>
            <p:cNvSpPr/>
            <p:nvPr/>
          </p:nvSpPr>
          <p:spPr>
            <a:xfrm>
              <a:off x="5144575" y="457175"/>
              <a:ext cx="26250" cy="33375"/>
            </a:xfrm>
            <a:custGeom>
              <a:avLst/>
              <a:gdLst/>
              <a:ahLst/>
              <a:cxnLst/>
              <a:rect l="l" t="t" r="r" b="b"/>
              <a:pathLst>
                <a:path w="1050" h="1335" extrusionOk="0">
                  <a:moveTo>
                    <a:pt x="525" y="1"/>
                  </a:moveTo>
                  <a:cubicBezTo>
                    <a:pt x="234" y="1"/>
                    <a:pt x="0" y="298"/>
                    <a:pt x="0" y="666"/>
                  </a:cubicBezTo>
                  <a:cubicBezTo>
                    <a:pt x="0" y="1037"/>
                    <a:pt x="234" y="1334"/>
                    <a:pt x="525" y="1334"/>
                  </a:cubicBezTo>
                  <a:cubicBezTo>
                    <a:pt x="816" y="1334"/>
                    <a:pt x="1050" y="1037"/>
                    <a:pt x="1050" y="666"/>
                  </a:cubicBezTo>
                  <a:cubicBezTo>
                    <a:pt x="1050" y="298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90;p27"/>
            <p:cNvSpPr/>
            <p:nvPr/>
          </p:nvSpPr>
          <p:spPr>
            <a:xfrm>
              <a:off x="4952000" y="417275"/>
              <a:ext cx="68300" cy="65750"/>
            </a:xfrm>
            <a:custGeom>
              <a:avLst/>
              <a:gdLst/>
              <a:ahLst/>
              <a:cxnLst/>
              <a:rect l="l" t="t" r="r" b="b"/>
              <a:pathLst>
                <a:path w="2732" h="2630" extrusionOk="0">
                  <a:moveTo>
                    <a:pt x="1936" y="875"/>
                  </a:moveTo>
                  <a:lnTo>
                    <a:pt x="1936" y="875"/>
                  </a:lnTo>
                  <a:cubicBezTo>
                    <a:pt x="1939" y="884"/>
                    <a:pt x="1946" y="895"/>
                    <a:pt x="1950" y="901"/>
                  </a:cubicBezTo>
                  <a:cubicBezTo>
                    <a:pt x="1943" y="895"/>
                    <a:pt x="1939" y="884"/>
                    <a:pt x="1936" y="875"/>
                  </a:cubicBezTo>
                  <a:close/>
                  <a:moveTo>
                    <a:pt x="241" y="1"/>
                  </a:moveTo>
                  <a:cubicBezTo>
                    <a:pt x="93" y="1"/>
                    <a:pt x="1" y="9"/>
                    <a:pt x="1" y="9"/>
                  </a:cubicBezTo>
                  <a:cubicBezTo>
                    <a:pt x="1" y="9"/>
                    <a:pt x="1027" y="222"/>
                    <a:pt x="1649" y="640"/>
                  </a:cubicBezTo>
                  <a:cubicBezTo>
                    <a:pt x="1632" y="634"/>
                    <a:pt x="1612" y="631"/>
                    <a:pt x="1592" y="627"/>
                  </a:cubicBezTo>
                  <a:cubicBezTo>
                    <a:pt x="1574" y="625"/>
                    <a:pt x="1556" y="624"/>
                    <a:pt x="1538" y="624"/>
                  </a:cubicBezTo>
                  <a:cubicBezTo>
                    <a:pt x="1271" y="624"/>
                    <a:pt x="1030" y="877"/>
                    <a:pt x="983" y="1219"/>
                  </a:cubicBezTo>
                  <a:cubicBezTo>
                    <a:pt x="933" y="1583"/>
                    <a:pt x="1124" y="1914"/>
                    <a:pt x="1411" y="1951"/>
                  </a:cubicBezTo>
                  <a:cubicBezTo>
                    <a:pt x="1430" y="1954"/>
                    <a:pt x="1450" y="1955"/>
                    <a:pt x="1469" y="1955"/>
                  </a:cubicBezTo>
                  <a:cubicBezTo>
                    <a:pt x="1734" y="1955"/>
                    <a:pt x="1976" y="1702"/>
                    <a:pt x="2023" y="1362"/>
                  </a:cubicBezTo>
                  <a:cubicBezTo>
                    <a:pt x="2047" y="1192"/>
                    <a:pt x="2016" y="1032"/>
                    <a:pt x="1950" y="901"/>
                  </a:cubicBezTo>
                  <a:lnTo>
                    <a:pt x="1950" y="901"/>
                  </a:lnTo>
                  <a:cubicBezTo>
                    <a:pt x="1976" y="932"/>
                    <a:pt x="1996" y="964"/>
                    <a:pt x="2016" y="995"/>
                  </a:cubicBezTo>
                  <a:cubicBezTo>
                    <a:pt x="2425" y="1646"/>
                    <a:pt x="2411" y="2629"/>
                    <a:pt x="2411" y="2629"/>
                  </a:cubicBezTo>
                  <a:cubicBezTo>
                    <a:pt x="2411" y="2629"/>
                    <a:pt x="2732" y="1473"/>
                    <a:pt x="2124" y="677"/>
                  </a:cubicBezTo>
                  <a:cubicBezTo>
                    <a:pt x="1665" y="75"/>
                    <a:pt x="692" y="1"/>
                    <a:pt x="24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91;p27"/>
            <p:cNvSpPr/>
            <p:nvPr/>
          </p:nvSpPr>
          <p:spPr>
            <a:xfrm>
              <a:off x="5321100" y="547950"/>
              <a:ext cx="47975" cy="35875"/>
            </a:xfrm>
            <a:custGeom>
              <a:avLst/>
              <a:gdLst/>
              <a:ahLst/>
              <a:cxnLst/>
              <a:rect l="l" t="t" r="r" b="b"/>
              <a:pathLst>
                <a:path w="1919" h="1435" extrusionOk="0">
                  <a:moveTo>
                    <a:pt x="1905" y="0"/>
                  </a:moveTo>
                  <a:cubicBezTo>
                    <a:pt x="1757" y="0"/>
                    <a:pt x="409" y="34"/>
                    <a:pt x="0" y="1351"/>
                  </a:cubicBezTo>
                  <a:lnTo>
                    <a:pt x="264" y="1434"/>
                  </a:lnTo>
                  <a:cubicBezTo>
                    <a:pt x="603" y="337"/>
                    <a:pt x="1673" y="274"/>
                    <a:pt x="1877" y="274"/>
                  </a:cubicBezTo>
                  <a:cubicBezTo>
                    <a:pt x="1894" y="274"/>
                    <a:pt x="1905" y="275"/>
                    <a:pt x="1909" y="275"/>
                  </a:cubicBezTo>
                  <a:lnTo>
                    <a:pt x="1919" y="0"/>
                  </a:lnTo>
                  <a:cubicBezTo>
                    <a:pt x="1918" y="0"/>
                    <a:pt x="1913" y="0"/>
                    <a:pt x="190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92;p27"/>
            <p:cNvSpPr/>
            <p:nvPr/>
          </p:nvSpPr>
          <p:spPr>
            <a:xfrm>
              <a:off x="5008900" y="618800"/>
              <a:ext cx="152675" cy="66075"/>
            </a:xfrm>
            <a:custGeom>
              <a:avLst/>
              <a:gdLst/>
              <a:ahLst/>
              <a:cxnLst/>
              <a:rect l="l" t="t" r="r" b="b"/>
              <a:pathLst>
                <a:path w="6107" h="2643" extrusionOk="0">
                  <a:moveTo>
                    <a:pt x="5952" y="0"/>
                  </a:moveTo>
                  <a:cubicBezTo>
                    <a:pt x="5898" y="0"/>
                    <a:pt x="5848" y="32"/>
                    <a:pt x="5825" y="85"/>
                  </a:cubicBezTo>
                  <a:cubicBezTo>
                    <a:pt x="5815" y="105"/>
                    <a:pt x="4838" y="2308"/>
                    <a:pt x="135" y="2368"/>
                  </a:cubicBezTo>
                  <a:cubicBezTo>
                    <a:pt x="61" y="2368"/>
                    <a:pt x="1" y="2432"/>
                    <a:pt x="1" y="2509"/>
                  </a:cubicBezTo>
                  <a:cubicBezTo>
                    <a:pt x="1" y="2583"/>
                    <a:pt x="61" y="2643"/>
                    <a:pt x="138" y="2643"/>
                  </a:cubicBezTo>
                  <a:cubicBezTo>
                    <a:pt x="5039" y="2579"/>
                    <a:pt x="6039" y="285"/>
                    <a:pt x="6079" y="189"/>
                  </a:cubicBezTo>
                  <a:cubicBezTo>
                    <a:pt x="6106" y="118"/>
                    <a:pt x="6072" y="38"/>
                    <a:pt x="6006" y="12"/>
                  </a:cubicBezTo>
                  <a:cubicBezTo>
                    <a:pt x="5988" y="4"/>
                    <a:pt x="5970" y="0"/>
                    <a:pt x="595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93;p27"/>
            <p:cNvSpPr/>
            <p:nvPr/>
          </p:nvSpPr>
          <p:spPr>
            <a:xfrm>
              <a:off x="4967475" y="353425"/>
              <a:ext cx="76650" cy="74275"/>
            </a:xfrm>
            <a:custGeom>
              <a:avLst/>
              <a:gdLst/>
              <a:ahLst/>
              <a:cxnLst/>
              <a:rect l="l" t="t" r="r" b="b"/>
              <a:pathLst>
                <a:path w="3066" h="2971" extrusionOk="0">
                  <a:moveTo>
                    <a:pt x="1981" y="1"/>
                  </a:moveTo>
                  <a:cubicBezTo>
                    <a:pt x="1185" y="1"/>
                    <a:pt x="0" y="366"/>
                    <a:pt x="0" y="366"/>
                  </a:cubicBezTo>
                  <a:lnTo>
                    <a:pt x="2604" y="2970"/>
                  </a:lnTo>
                  <a:cubicBezTo>
                    <a:pt x="2604" y="2970"/>
                    <a:pt x="3065" y="624"/>
                    <a:pt x="2604" y="162"/>
                  </a:cubicBezTo>
                  <a:cubicBezTo>
                    <a:pt x="2486" y="44"/>
                    <a:pt x="2257" y="1"/>
                    <a:pt x="19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4;p27"/>
            <p:cNvSpPr/>
            <p:nvPr/>
          </p:nvSpPr>
          <p:spPr>
            <a:xfrm>
              <a:off x="5147150" y="365775"/>
              <a:ext cx="83125" cy="67275"/>
            </a:xfrm>
            <a:custGeom>
              <a:avLst/>
              <a:gdLst/>
              <a:ahLst/>
              <a:cxnLst/>
              <a:rect l="l" t="t" r="r" b="b"/>
              <a:pathLst>
                <a:path w="3325" h="2691" extrusionOk="0">
                  <a:moveTo>
                    <a:pt x="2194" y="1"/>
                  </a:moveTo>
                  <a:cubicBezTo>
                    <a:pt x="1480" y="1"/>
                    <a:pt x="1" y="1099"/>
                    <a:pt x="1" y="1099"/>
                  </a:cubicBezTo>
                  <a:lnTo>
                    <a:pt x="3324" y="2691"/>
                  </a:lnTo>
                  <a:cubicBezTo>
                    <a:pt x="3324" y="2691"/>
                    <a:pt x="2976" y="320"/>
                    <a:pt x="2391" y="40"/>
                  </a:cubicBezTo>
                  <a:cubicBezTo>
                    <a:pt x="2336" y="13"/>
                    <a:pt x="2269" y="1"/>
                    <a:pt x="219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95;p27"/>
            <p:cNvSpPr/>
            <p:nvPr/>
          </p:nvSpPr>
          <p:spPr>
            <a:xfrm>
              <a:off x="4958025" y="238225"/>
              <a:ext cx="423925" cy="305325"/>
            </a:xfrm>
            <a:custGeom>
              <a:avLst/>
              <a:gdLst/>
              <a:ahLst/>
              <a:cxnLst/>
              <a:rect l="l" t="t" r="r" b="b"/>
              <a:pathLst>
                <a:path w="16957" h="12213" extrusionOk="0">
                  <a:moveTo>
                    <a:pt x="4583" y="0"/>
                  </a:moveTo>
                  <a:cubicBezTo>
                    <a:pt x="3049" y="0"/>
                    <a:pt x="1518" y="216"/>
                    <a:pt x="0" y="778"/>
                  </a:cubicBezTo>
                  <a:lnTo>
                    <a:pt x="649" y="3176"/>
                  </a:lnTo>
                  <a:lnTo>
                    <a:pt x="12862" y="4108"/>
                  </a:lnTo>
                  <a:cubicBezTo>
                    <a:pt x="12862" y="4108"/>
                    <a:pt x="11993" y="5723"/>
                    <a:pt x="12180" y="6529"/>
                  </a:cubicBezTo>
                  <a:cubicBezTo>
                    <a:pt x="12366" y="7338"/>
                    <a:pt x="13112" y="12212"/>
                    <a:pt x="13112" y="12212"/>
                  </a:cubicBezTo>
                  <a:lnTo>
                    <a:pt x="14653" y="12212"/>
                  </a:lnTo>
                  <a:cubicBezTo>
                    <a:pt x="14653" y="12212"/>
                    <a:pt x="14717" y="11400"/>
                    <a:pt x="15212" y="11069"/>
                  </a:cubicBezTo>
                  <a:cubicBezTo>
                    <a:pt x="15419" y="10897"/>
                    <a:pt x="15715" y="10798"/>
                    <a:pt x="16044" y="10798"/>
                  </a:cubicBezTo>
                  <a:cubicBezTo>
                    <a:pt x="16336" y="10798"/>
                    <a:pt x="16653" y="10876"/>
                    <a:pt x="16957" y="11052"/>
                  </a:cubicBezTo>
                  <a:lnTo>
                    <a:pt x="16957" y="2162"/>
                  </a:lnTo>
                  <a:cubicBezTo>
                    <a:pt x="12912" y="1581"/>
                    <a:pt x="8733" y="0"/>
                    <a:pt x="458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96;p27"/>
            <p:cNvSpPr/>
            <p:nvPr/>
          </p:nvSpPr>
          <p:spPr>
            <a:xfrm>
              <a:off x="5381925" y="5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97;p27"/>
            <p:cNvSpPr/>
            <p:nvPr/>
          </p:nvSpPr>
          <p:spPr>
            <a:xfrm>
              <a:off x="4870750" y="392575"/>
              <a:ext cx="365625" cy="189575"/>
            </a:xfrm>
            <a:custGeom>
              <a:avLst/>
              <a:gdLst/>
              <a:ahLst/>
              <a:cxnLst/>
              <a:rect l="l" t="t" r="r" b="b"/>
              <a:pathLst>
                <a:path w="14625" h="7583" extrusionOk="0">
                  <a:moveTo>
                    <a:pt x="3251" y="275"/>
                  </a:moveTo>
                  <a:cubicBezTo>
                    <a:pt x="4892" y="275"/>
                    <a:pt x="6229" y="1608"/>
                    <a:pt x="6229" y="3250"/>
                  </a:cubicBezTo>
                  <a:cubicBezTo>
                    <a:pt x="6229" y="4892"/>
                    <a:pt x="4892" y="6229"/>
                    <a:pt x="3251" y="6229"/>
                  </a:cubicBezTo>
                  <a:cubicBezTo>
                    <a:pt x="2535" y="6229"/>
                    <a:pt x="1876" y="5975"/>
                    <a:pt x="1362" y="5550"/>
                  </a:cubicBezTo>
                  <a:cubicBezTo>
                    <a:pt x="700" y="5006"/>
                    <a:pt x="275" y="4176"/>
                    <a:pt x="275" y="3250"/>
                  </a:cubicBezTo>
                  <a:cubicBezTo>
                    <a:pt x="275" y="1836"/>
                    <a:pt x="1268" y="649"/>
                    <a:pt x="2592" y="348"/>
                  </a:cubicBezTo>
                  <a:cubicBezTo>
                    <a:pt x="2806" y="298"/>
                    <a:pt x="3027" y="275"/>
                    <a:pt x="3251" y="275"/>
                  </a:cubicBezTo>
                  <a:close/>
                  <a:moveTo>
                    <a:pt x="11371" y="275"/>
                  </a:moveTo>
                  <a:cubicBezTo>
                    <a:pt x="11813" y="275"/>
                    <a:pt x="12230" y="372"/>
                    <a:pt x="12608" y="542"/>
                  </a:cubicBezTo>
                  <a:cubicBezTo>
                    <a:pt x="13634" y="1014"/>
                    <a:pt x="14350" y="2050"/>
                    <a:pt x="14350" y="3250"/>
                  </a:cubicBezTo>
                  <a:cubicBezTo>
                    <a:pt x="14350" y="4892"/>
                    <a:pt x="13012" y="6229"/>
                    <a:pt x="11371" y="6229"/>
                  </a:cubicBezTo>
                  <a:cubicBezTo>
                    <a:pt x="9730" y="6229"/>
                    <a:pt x="8395" y="4892"/>
                    <a:pt x="8395" y="3250"/>
                  </a:cubicBezTo>
                  <a:cubicBezTo>
                    <a:pt x="8395" y="2284"/>
                    <a:pt x="8857" y="1425"/>
                    <a:pt x="9576" y="880"/>
                  </a:cubicBezTo>
                  <a:cubicBezTo>
                    <a:pt x="10074" y="499"/>
                    <a:pt x="10696" y="275"/>
                    <a:pt x="11371" y="275"/>
                  </a:cubicBezTo>
                  <a:close/>
                  <a:moveTo>
                    <a:pt x="3251" y="0"/>
                  </a:moveTo>
                  <a:cubicBezTo>
                    <a:pt x="3056" y="0"/>
                    <a:pt x="2869" y="17"/>
                    <a:pt x="2682" y="51"/>
                  </a:cubicBezTo>
                  <a:cubicBezTo>
                    <a:pt x="1161" y="318"/>
                    <a:pt x="1" y="1652"/>
                    <a:pt x="1" y="3250"/>
                  </a:cubicBezTo>
                  <a:cubicBezTo>
                    <a:pt x="1" y="4316"/>
                    <a:pt x="512" y="5262"/>
                    <a:pt x="1305" y="5854"/>
                  </a:cubicBezTo>
                  <a:cubicBezTo>
                    <a:pt x="1850" y="6262"/>
                    <a:pt x="2521" y="6503"/>
                    <a:pt x="3251" y="6503"/>
                  </a:cubicBezTo>
                  <a:cubicBezTo>
                    <a:pt x="4999" y="6503"/>
                    <a:pt x="6426" y="5119"/>
                    <a:pt x="6500" y="3387"/>
                  </a:cubicBezTo>
                  <a:lnTo>
                    <a:pt x="7189" y="3387"/>
                  </a:lnTo>
                  <a:lnTo>
                    <a:pt x="5504" y="7583"/>
                  </a:lnTo>
                  <a:lnTo>
                    <a:pt x="7981" y="6690"/>
                  </a:lnTo>
                  <a:lnTo>
                    <a:pt x="7888" y="6433"/>
                  </a:lnTo>
                  <a:lnTo>
                    <a:pt x="5985" y="7118"/>
                  </a:lnTo>
                  <a:lnTo>
                    <a:pt x="7483" y="3387"/>
                  </a:lnTo>
                  <a:lnTo>
                    <a:pt x="8122" y="3387"/>
                  </a:lnTo>
                  <a:cubicBezTo>
                    <a:pt x="8195" y="5119"/>
                    <a:pt x="9626" y="6503"/>
                    <a:pt x="11371" y="6503"/>
                  </a:cubicBezTo>
                  <a:cubicBezTo>
                    <a:pt x="13163" y="6503"/>
                    <a:pt x="14624" y="5046"/>
                    <a:pt x="14624" y="3250"/>
                  </a:cubicBezTo>
                  <a:cubicBezTo>
                    <a:pt x="14624" y="2077"/>
                    <a:pt x="13999" y="1047"/>
                    <a:pt x="13063" y="475"/>
                  </a:cubicBezTo>
                  <a:cubicBezTo>
                    <a:pt x="12571" y="174"/>
                    <a:pt x="11989" y="0"/>
                    <a:pt x="11371" y="0"/>
                  </a:cubicBezTo>
                  <a:cubicBezTo>
                    <a:pt x="10823" y="0"/>
                    <a:pt x="10304" y="137"/>
                    <a:pt x="9850" y="378"/>
                  </a:cubicBezTo>
                  <a:cubicBezTo>
                    <a:pt x="8860" y="906"/>
                    <a:pt x="8172" y="1929"/>
                    <a:pt x="8122" y="3113"/>
                  </a:cubicBezTo>
                  <a:lnTo>
                    <a:pt x="7593" y="3113"/>
                  </a:lnTo>
                  <a:lnTo>
                    <a:pt x="8062" y="1946"/>
                  </a:lnTo>
                  <a:lnTo>
                    <a:pt x="7807" y="1846"/>
                  </a:lnTo>
                  <a:lnTo>
                    <a:pt x="7299" y="3113"/>
                  </a:lnTo>
                  <a:lnTo>
                    <a:pt x="6500" y="3113"/>
                  </a:lnTo>
                  <a:cubicBezTo>
                    <a:pt x="6426" y="1384"/>
                    <a:pt x="4999" y="0"/>
                    <a:pt x="325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98;p27"/>
            <p:cNvSpPr/>
            <p:nvPr/>
          </p:nvSpPr>
          <p:spPr>
            <a:xfrm>
              <a:off x="3789075" y="1332850"/>
              <a:ext cx="993600" cy="1134225"/>
            </a:xfrm>
            <a:custGeom>
              <a:avLst/>
              <a:gdLst/>
              <a:ahLst/>
              <a:cxnLst/>
              <a:rect l="l" t="t" r="r" b="b"/>
              <a:pathLst>
                <a:path w="39744" h="45369" extrusionOk="0">
                  <a:moveTo>
                    <a:pt x="38999" y="1"/>
                  </a:moveTo>
                  <a:cubicBezTo>
                    <a:pt x="38999" y="1"/>
                    <a:pt x="20899" y="2218"/>
                    <a:pt x="14446" y="5250"/>
                  </a:cubicBezTo>
                  <a:cubicBezTo>
                    <a:pt x="14446" y="5250"/>
                    <a:pt x="595" y="8469"/>
                    <a:pt x="153" y="24480"/>
                  </a:cubicBezTo>
                  <a:cubicBezTo>
                    <a:pt x="0" y="30147"/>
                    <a:pt x="531" y="37796"/>
                    <a:pt x="1548" y="45369"/>
                  </a:cubicBezTo>
                  <a:lnTo>
                    <a:pt x="14924" y="45369"/>
                  </a:lnTo>
                  <a:cubicBezTo>
                    <a:pt x="13219" y="35121"/>
                    <a:pt x="11828" y="21381"/>
                    <a:pt x="11815" y="21220"/>
                  </a:cubicBezTo>
                  <a:lnTo>
                    <a:pt x="12085" y="21194"/>
                  </a:lnTo>
                  <a:cubicBezTo>
                    <a:pt x="12102" y="21350"/>
                    <a:pt x="13493" y="35128"/>
                    <a:pt x="15202" y="45369"/>
                  </a:cubicBezTo>
                  <a:lnTo>
                    <a:pt x="39744" y="45369"/>
                  </a:lnTo>
                  <a:lnTo>
                    <a:pt x="39039" y="2468"/>
                  </a:lnTo>
                  <a:lnTo>
                    <a:pt x="39002" y="184"/>
                  </a:lnTo>
                  <a:lnTo>
                    <a:pt x="38999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99;p27"/>
            <p:cNvSpPr/>
            <p:nvPr/>
          </p:nvSpPr>
          <p:spPr>
            <a:xfrm>
              <a:off x="4084308" y="1862675"/>
              <a:ext cx="84700" cy="604400"/>
            </a:xfrm>
            <a:custGeom>
              <a:avLst/>
              <a:gdLst/>
              <a:ahLst/>
              <a:cxnLst/>
              <a:rect l="l" t="t" r="r" b="b"/>
              <a:pathLst>
                <a:path w="3388" h="24176" extrusionOk="0">
                  <a:moveTo>
                    <a:pt x="271" y="1"/>
                  </a:moveTo>
                  <a:lnTo>
                    <a:pt x="1" y="27"/>
                  </a:lnTo>
                  <a:cubicBezTo>
                    <a:pt x="14" y="188"/>
                    <a:pt x="1405" y="13928"/>
                    <a:pt x="3110" y="24176"/>
                  </a:cubicBezTo>
                  <a:lnTo>
                    <a:pt x="3388" y="24176"/>
                  </a:lnTo>
                  <a:cubicBezTo>
                    <a:pt x="1679" y="13935"/>
                    <a:pt x="288" y="157"/>
                    <a:pt x="27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0;p27"/>
            <p:cNvSpPr/>
            <p:nvPr/>
          </p:nvSpPr>
          <p:spPr>
            <a:xfrm>
              <a:off x="5017350" y="1601300"/>
              <a:ext cx="3625" cy="3375"/>
            </a:xfrm>
            <a:custGeom>
              <a:avLst/>
              <a:gdLst/>
              <a:ahLst/>
              <a:cxnLst/>
              <a:rect l="l" t="t" r="r" b="b"/>
              <a:pathLst>
                <a:path w="145" h="135" extrusionOk="0">
                  <a:moveTo>
                    <a:pt x="61" y="1"/>
                  </a:moveTo>
                  <a:lnTo>
                    <a:pt x="1" y="58"/>
                  </a:lnTo>
                  <a:lnTo>
                    <a:pt x="71" y="135"/>
                  </a:lnTo>
                  <a:lnTo>
                    <a:pt x="144" y="10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1;p27"/>
            <p:cNvSpPr/>
            <p:nvPr/>
          </p:nvSpPr>
          <p:spPr>
            <a:xfrm>
              <a:off x="4727175" y="663088"/>
              <a:ext cx="812074" cy="954425"/>
            </a:xfrm>
            <a:custGeom>
              <a:avLst/>
              <a:gdLst/>
              <a:ahLst/>
              <a:cxnLst/>
              <a:rect l="l" t="t" r="r" b="b"/>
              <a:pathLst>
                <a:path w="32483" h="38177" extrusionOk="0">
                  <a:moveTo>
                    <a:pt x="21979" y="1"/>
                  </a:moveTo>
                  <a:cubicBezTo>
                    <a:pt x="21979" y="1"/>
                    <a:pt x="21491" y="1662"/>
                    <a:pt x="18893" y="3849"/>
                  </a:cubicBezTo>
                  <a:cubicBezTo>
                    <a:pt x="18653" y="4591"/>
                    <a:pt x="18304" y="5520"/>
                    <a:pt x="17816" y="6614"/>
                  </a:cubicBezTo>
                  <a:cubicBezTo>
                    <a:pt x="16493" y="9579"/>
                    <a:pt x="12457" y="12595"/>
                    <a:pt x="12387" y="12648"/>
                  </a:cubicBezTo>
                  <a:cubicBezTo>
                    <a:pt x="11027" y="17352"/>
                    <a:pt x="7881" y="23681"/>
                    <a:pt x="616" y="27325"/>
                  </a:cubicBezTo>
                  <a:lnTo>
                    <a:pt x="1" y="27439"/>
                  </a:lnTo>
                  <a:lnTo>
                    <a:pt x="121" y="27565"/>
                  </a:lnTo>
                  <a:lnTo>
                    <a:pt x="5534" y="33270"/>
                  </a:lnTo>
                  <a:lnTo>
                    <a:pt x="10194" y="38177"/>
                  </a:lnTo>
                  <a:lnTo>
                    <a:pt x="15610" y="35914"/>
                  </a:lnTo>
                  <a:lnTo>
                    <a:pt x="32116" y="29010"/>
                  </a:lnTo>
                  <a:lnTo>
                    <a:pt x="32483" y="28853"/>
                  </a:lnTo>
                  <a:lnTo>
                    <a:pt x="31196" y="28485"/>
                  </a:lnTo>
                  <a:cubicBezTo>
                    <a:pt x="29387" y="27332"/>
                    <a:pt x="27365" y="25309"/>
                    <a:pt x="25880" y="21755"/>
                  </a:cubicBezTo>
                  <a:cubicBezTo>
                    <a:pt x="22484" y="13618"/>
                    <a:pt x="21979" y="1"/>
                    <a:pt x="21979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2;p27"/>
            <p:cNvSpPr/>
            <p:nvPr/>
          </p:nvSpPr>
          <p:spPr>
            <a:xfrm>
              <a:off x="5576100" y="13682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3;p27"/>
            <p:cNvSpPr/>
            <p:nvPr/>
          </p:nvSpPr>
          <p:spPr>
            <a:xfrm>
              <a:off x="5569500" y="1368225"/>
              <a:ext cx="6600" cy="7850"/>
            </a:xfrm>
            <a:custGeom>
              <a:avLst/>
              <a:gdLst/>
              <a:ahLst/>
              <a:cxnLst/>
              <a:rect l="l" t="t" r="r" b="b"/>
              <a:pathLst>
                <a:path w="264" h="314" extrusionOk="0">
                  <a:moveTo>
                    <a:pt x="264" y="0"/>
                  </a:moveTo>
                  <a:lnTo>
                    <a:pt x="0" y="207"/>
                  </a:lnTo>
                  <a:cubicBezTo>
                    <a:pt x="74" y="244"/>
                    <a:pt x="147" y="281"/>
                    <a:pt x="221" y="314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4;p27"/>
            <p:cNvSpPr/>
            <p:nvPr/>
          </p:nvSpPr>
          <p:spPr>
            <a:xfrm>
              <a:off x="4764025" y="1332850"/>
              <a:ext cx="1600" cy="4625"/>
            </a:xfrm>
            <a:custGeom>
              <a:avLst/>
              <a:gdLst/>
              <a:ahLst/>
              <a:cxnLst/>
              <a:rect l="l" t="t" r="r" b="b"/>
              <a:pathLst>
                <a:path w="64" h="185" extrusionOk="0">
                  <a:moveTo>
                    <a:pt x="1" y="1"/>
                  </a:moveTo>
                  <a:lnTo>
                    <a:pt x="4" y="184"/>
                  </a:lnTo>
                  <a:lnTo>
                    <a:pt x="64" y="1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05;p27"/>
            <p:cNvSpPr/>
            <p:nvPr/>
          </p:nvSpPr>
          <p:spPr>
            <a:xfrm>
              <a:off x="5019125" y="1603925"/>
              <a:ext cx="2525" cy="750"/>
            </a:xfrm>
            <a:custGeom>
              <a:avLst/>
              <a:gdLst/>
              <a:ahLst/>
              <a:cxnLst/>
              <a:rect l="l" t="t" r="r" b="b"/>
              <a:pathLst>
                <a:path w="101" h="30" extrusionOk="0">
                  <a:moveTo>
                    <a:pt x="73" y="0"/>
                  </a:moveTo>
                  <a:lnTo>
                    <a:pt x="0" y="30"/>
                  </a:lnTo>
                  <a:lnTo>
                    <a:pt x="101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6;p27"/>
            <p:cNvSpPr/>
            <p:nvPr/>
          </p:nvSpPr>
          <p:spPr>
            <a:xfrm>
              <a:off x="4765025" y="1394525"/>
              <a:ext cx="799475" cy="1072550"/>
            </a:xfrm>
            <a:custGeom>
              <a:avLst/>
              <a:gdLst/>
              <a:ahLst/>
              <a:cxnLst/>
              <a:rect l="l" t="t" r="r" b="b"/>
              <a:pathLst>
                <a:path w="31979" h="42902" extrusionOk="0">
                  <a:moveTo>
                    <a:pt x="1" y="1"/>
                  </a:moveTo>
                  <a:lnTo>
                    <a:pt x="706" y="42902"/>
                  </a:lnTo>
                  <a:lnTo>
                    <a:pt x="26135" y="42902"/>
                  </a:lnTo>
                  <a:lnTo>
                    <a:pt x="31978" y="2184"/>
                  </a:lnTo>
                  <a:lnTo>
                    <a:pt x="31978" y="2184"/>
                  </a:lnTo>
                  <a:cubicBezTo>
                    <a:pt x="30354" y="2960"/>
                    <a:pt x="28117" y="3839"/>
                    <a:pt x="25182" y="4608"/>
                  </a:cubicBezTo>
                  <a:lnTo>
                    <a:pt x="14246" y="13126"/>
                  </a:lnTo>
                  <a:lnTo>
                    <a:pt x="11067" y="9355"/>
                  </a:lnTo>
                  <a:lnTo>
                    <a:pt x="10679" y="8898"/>
                  </a:lnTo>
                  <a:lnTo>
                    <a:pt x="10301" y="8446"/>
                  </a:lnTo>
                  <a:lnTo>
                    <a:pt x="10208" y="8339"/>
                  </a:lnTo>
                  <a:lnTo>
                    <a:pt x="10154" y="8272"/>
                  </a:lnTo>
                  <a:lnTo>
                    <a:pt x="5858" y="12211"/>
                  </a:lnTo>
                  <a:lnTo>
                    <a:pt x="1338" y="957"/>
                  </a:lnTo>
                  <a:cubicBezTo>
                    <a:pt x="837" y="620"/>
                    <a:pt x="391" y="295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7;p27"/>
            <p:cNvSpPr/>
            <p:nvPr/>
          </p:nvSpPr>
          <p:spPr>
            <a:xfrm>
              <a:off x="5394550" y="1373400"/>
              <a:ext cx="180475" cy="136350"/>
            </a:xfrm>
            <a:custGeom>
              <a:avLst/>
              <a:gdLst/>
              <a:ahLst/>
              <a:cxnLst/>
              <a:rect l="l" t="t" r="r" b="b"/>
              <a:pathLst>
                <a:path w="7219" h="5454" extrusionOk="0">
                  <a:moveTo>
                    <a:pt x="6998" y="0"/>
                  </a:moveTo>
                  <a:lnTo>
                    <a:pt x="1" y="5453"/>
                  </a:lnTo>
                  <a:cubicBezTo>
                    <a:pt x="2936" y="4684"/>
                    <a:pt x="5173" y="3805"/>
                    <a:pt x="6797" y="3029"/>
                  </a:cubicBezTo>
                  <a:lnTo>
                    <a:pt x="7219" y="107"/>
                  </a:lnTo>
                  <a:cubicBezTo>
                    <a:pt x="7145" y="74"/>
                    <a:pt x="7072" y="37"/>
                    <a:pt x="699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8;p27"/>
            <p:cNvSpPr/>
            <p:nvPr/>
          </p:nvSpPr>
          <p:spPr>
            <a:xfrm>
              <a:off x="4764100" y="1336700"/>
              <a:ext cx="34400" cy="81775"/>
            </a:xfrm>
            <a:custGeom>
              <a:avLst/>
              <a:gdLst/>
              <a:ahLst/>
              <a:cxnLst/>
              <a:rect l="l" t="t" r="r" b="b"/>
              <a:pathLst>
                <a:path w="1376" h="3271" extrusionOk="0">
                  <a:moveTo>
                    <a:pt x="61" y="1"/>
                  </a:moveTo>
                  <a:lnTo>
                    <a:pt x="1" y="30"/>
                  </a:lnTo>
                  <a:lnTo>
                    <a:pt x="38" y="2314"/>
                  </a:lnTo>
                  <a:cubicBezTo>
                    <a:pt x="428" y="2608"/>
                    <a:pt x="874" y="2933"/>
                    <a:pt x="1375" y="3270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9;p27"/>
            <p:cNvSpPr/>
            <p:nvPr/>
          </p:nvSpPr>
          <p:spPr>
            <a:xfrm>
              <a:off x="5019125" y="160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10;p27"/>
            <p:cNvSpPr/>
            <p:nvPr/>
          </p:nvSpPr>
          <p:spPr>
            <a:xfrm>
              <a:off x="5015425" y="1601300"/>
              <a:ext cx="6900" cy="862500"/>
            </a:xfrm>
            <a:custGeom>
              <a:avLst/>
              <a:gdLst/>
              <a:ahLst/>
              <a:cxnLst/>
              <a:rect l="l" t="t" r="r" b="b"/>
              <a:pathLst>
                <a:path w="276" h="34500" extrusionOk="0">
                  <a:moveTo>
                    <a:pt x="1" y="1"/>
                  </a:moveTo>
                  <a:lnTo>
                    <a:pt x="1" y="34500"/>
                  </a:lnTo>
                  <a:lnTo>
                    <a:pt x="275" y="34500"/>
                  </a:lnTo>
                  <a:lnTo>
                    <a:pt x="275" y="4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11;p27"/>
            <p:cNvSpPr/>
            <p:nvPr/>
          </p:nvSpPr>
          <p:spPr>
            <a:xfrm>
              <a:off x="5576100" y="13682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12;p27"/>
            <p:cNvSpPr/>
            <p:nvPr/>
          </p:nvSpPr>
          <p:spPr>
            <a:xfrm>
              <a:off x="5566900" y="1368225"/>
              <a:ext cx="9200" cy="3925"/>
            </a:xfrm>
            <a:custGeom>
              <a:avLst/>
              <a:gdLst/>
              <a:ahLst/>
              <a:cxnLst/>
              <a:rect l="l" t="t" r="r" b="b"/>
              <a:pathLst>
                <a:path w="368" h="157" extrusionOk="0">
                  <a:moveTo>
                    <a:pt x="368" y="0"/>
                  </a:moveTo>
                  <a:lnTo>
                    <a:pt x="1" y="157"/>
                  </a:lnTo>
                  <a:lnTo>
                    <a:pt x="4" y="15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13;p27"/>
            <p:cNvSpPr/>
            <p:nvPr/>
          </p:nvSpPr>
          <p:spPr>
            <a:xfrm>
              <a:off x="5018850" y="1544750"/>
              <a:ext cx="141100" cy="59200"/>
            </a:xfrm>
            <a:custGeom>
              <a:avLst/>
              <a:gdLst/>
              <a:ahLst/>
              <a:cxnLst/>
              <a:rect l="l" t="t" r="r" b="b"/>
              <a:pathLst>
                <a:path w="5644" h="2368" extrusionOk="0">
                  <a:moveTo>
                    <a:pt x="5417" y="0"/>
                  </a:moveTo>
                  <a:lnTo>
                    <a:pt x="1" y="2263"/>
                  </a:lnTo>
                  <a:lnTo>
                    <a:pt x="84" y="2367"/>
                  </a:lnTo>
                  <a:lnTo>
                    <a:pt x="5644" y="7"/>
                  </a:lnTo>
                  <a:cubicBezTo>
                    <a:pt x="5568" y="3"/>
                    <a:pt x="5491" y="3"/>
                    <a:pt x="5417" y="0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14;p27"/>
            <p:cNvSpPr/>
            <p:nvPr/>
          </p:nvSpPr>
          <p:spPr>
            <a:xfrm>
              <a:off x="5154250" y="1372125"/>
              <a:ext cx="412750" cy="172800"/>
            </a:xfrm>
            <a:custGeom>
              <a:avLst/>
              <a:gdLst/>
              <a:ahLst/>
              <a:cxnLst/>
              <a:rect l="l" t="t" r="r" b="b"/>
              <a:pathLst>
                <a:path w="16510" h="6912" extrusionOk="0">
                  <a:moveTo>
                    <a:pt x="16507" y="1"/>
                  </a:moveTo>
                  <a:lnTo>
                    <a:pt x="1" y="6905"/>
                  </a:lnTo>
                  <a:cubicBezTo>
                    <a:pt x="75" y="6908"/>
                    <a:pt x="152" y="6908"/>
                    <a:pt x="228" y="6912"/>
                  </a:cubicBezTo>
                  <a:lnTo>
                    <a:pt x="1651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15;p27"/>
            <p:cNvSpPr/>
            <p:nvPr/>
          </p:nvSpPr>
          <p:spPr>
            <a:xfrm>
              <a:off x="5576100" y="13682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16;p27"/>
            <p:cNvSpPr/>
            <p:nvPr/>
          </p:nvSpPr>
          <p:spPr>
            <a:xfrm>
              <a:off x="5566975" y="1368225"/>
              <a:ext cx="9125" cy="5200"/>
            </a:xfrm>
            <a:custGeom>
              <a:avLst/>
              <a:gdLst/>
              <a:ahLst/>
              <a:cxnLst/>
              <a:rect l="l" t="t" r="r" b="b"/>
              <a:pathLst>
                <a:path w="365" h="208" extrusionOk="0">
                  <a:moveTo>
                    <a:pt x="365" y="0"/>
                  </a:moveTo>
                  <a:lnTo>
                    <a:pt x="1" y="157"/>
                  </a:lnTo>
                  <a:cubicBezTo>
                    <a:pt x="34" y="174"/>
                    <a:pt x="67" y="190"/>
                    <a:pt x="101" y="207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17;p27"/>
            <p:cNvSpPr/>
            <p:nvPr/>
          </p:nvSpPr>
          <p:spPr>
            <a:xfrm>
              <a:off x="5020950" y="1372125"/>
              <a:ext cx="548575" cy="350575"/>
            </a:xfrm>
            <a:custGeom>
              <a:avLst/>
              <a:gdLst/>
              <a:ahLst/>
              <a:cxnLst/>
              <a:rect l="l" t="t" r="r" b="b"/>
              <a:pathLst>
                <a:path w="21943" h="14023" extrusionOk="0">
                  <a:moveTo>
                    <a:pt x="21842" y="1"/>
                  </a:moveTo>
                  <a:lnTo>
                    <a:pt x="5560" y="6912"/>
                  </a:lnTo>
                  <a:lnTo>
                    <a:pt x="0" y="9272"/>
                  </a:lnTo>
                  <a:lnTo>
                    <a:pt x="28" y="9302"/>
                  </a:lnTo>
                  <a:lnTo>
                    <a:pt x="64" y="9302"/>
                  </a:lnTo>
                  <a:lnTo>
                    <a:pt x="64" y="9342"/>
                  </a:lnTo>
                  <a:lnTo>
                    <a:pt x="4009" y="14022"/>
                  </a:lnTo>
                  <a:lnTo>
                    <a:pt x="14945" y="5504"/>
                  </a:lnTo>
                  <a:lnTo>
                    <a:pt x="21942" y="51"/>
                  </a:lnTo>
                  <a:cubicBezTo>
                    <a:pt x="21908" y="34"/>
                    <a:pt x="21875" y="18"/>
                    <a:pt x="21842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18;p27"/>
            <p:cNvSpPr/>
            <p:nvPr/>
          </p:nvSpPr>
          <p:spPr>
            <a:xfrm>
              <a:off x="5021625" y="1604650"/>
              <a:ext cx="925" cy="1025"/>
            </a:xfrm>
            <a:custGeom>
              <a:avLst/>
              <a:gdLst/>
              <a:ahLst/>
              <a:cxnLst/>
              <a:rect l="l" t="t" r="r" b="b"/>
              <a:pathLst>
                <a:path w="37" h="41" extrusionOk="0">
                  <a:moveTo>
                    <a:pt x="1" y="1"/>
                  </a:moveTo>
                  <a:lnTo>
                    <a:pt x="37" y="4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19;p27"/>
            <p:cNvSpPr/>
            <p:nvPr/>
          </p:nvSpPr>
          <p:spPr>
            <a:xfrm>
              <a:off x="4899500" y="1477200"/>
              <a:ext cx="119375" cy="125550"/>
            </a:xfrm>
            <a:custGeom>
              <a:avLst/>
              <a:gdLst/>
              <a:ahLst/>
              <a:cxnLst/>
              <a:rect l="l" t="t" r="r" b="b"/>
              <a:pathLst>
                <a:path w="4775" h="5022" extrusionOk="0">
                  <a:moveTo>
                    <a:pt x="1" y="1"/>
                  </a:moveTo>
                  <a:lnTo>
                    <a:pt x="4715" y="5022"/>
                  </a:lnTo>
                  <a:lnTo>
                    <a:pt x="4775" y="4965"/>
                  </a:lnTo>
                  <a:lnTo>
                    <a:pt x="115" y="58"/>
                  </a:lnTo>
                  <a:cubicBezTo>
                    <a:pt x="78" y="37"/>
                    <a:pt x="38" y="21"/>
                    <a:pt x="1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20;p27"/>
            <p:cNvSpPr/>
            <p:nvPr/>
          </p:nvSpPr>
          <p:spPr>
            <a:xfrm>
              <a:off x="4764025" y="1332850"/>
              <a:ext cx="3025" cy="3200"/>
            </a:xfrm>
            <a:custGeom>
              <a:avLst/>
              <a:gdLst/>
              <a:ahLst/>
              <a:cxnLst/>
              <a:rect l="l" t="t" r="r" b="b"/>
              <a:pathLst>
                <a:path w="121" h="128" extrusionOk="0">
                  <a:moveTo>
                    <a:pt x="121" y="127"/>
                  </a:moveTo>
                  <a:lnTo>
                    <a:pt x="1" y="1"/>
                  </a:lnTo>
                  <a:lnTo>
                    <a:pt x="121" y="127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21;p27"/>
            <p:cNvSpPr/>
            <p:nvPr/>
          </p:nvSpPr>
          <p:spPr>
            <a:xfrm>
              <a:off x="4767025" y="1336025"/>
              <a:ext cx="135350" cy="142625"/>
            </a:xfrm>
            <a:custGeom>
              <a:avLst/>
              <a:gdLst/>
              <a:ahLst/>
              <a:cxnLst/>
              <a:rect l="l" t="t" r="r" b="b"/>
              <a:pathLst>
                <a:path w="5414" h="5705" extrusionOk="0">
                  <a:moveTo>
                    <a:pt x="1" y="0"/>
                  </a:moveTo>
                  <a:lnTo>
                    <a:pt x="5300" y="5648"/>
                  </a:lnTo>
                  <a:cubicBezTo>
                    <a:pt x="5337" y="5668"/>
                    <a:pt x="5377" y="5684"/>
                    <a:pt x="5414" y="57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22;p27"/>
            <p:cNvSpPr/>
            <p:nvPr/>
          </p:nvSpPr>
          <p:spPr>
            <a:xfrm>
              <a:off x="4764025" y="1332850"/>
              <a:ext cx="3025" cy="3875"/>
            </a:xfrm>
            <a:custGeom>
              <a:avLst/>
              <a:gdLst/>
              <a:ahLst/>
              <a:cxnLst/>
              <a:rect l="l" t="t" r="r" b="b"/>
              <a:pathLst>
                <a:path w="121" h="155" extrusionOk="0">
                  <a:moveTo>
                    <a:pt x="1" y="1"/>
                  </a:moveTo>
                  <a:lnTo>
                    <a:pt x="64" y="155"/>
                  </a:lnTo>
                  <a:cubicBezTo>
                    <a:pt x="81" y="147"/>
                    <a:pt x="101" y="138"/>
                    <a:pt x="121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23;p27"/>
            <p:cNvSpPr/>
            <p:nvPr/>
          </p:nvSpPr>
          <p:spPr>
            <a:xfrm>
              <a:off x="4765600" y="1336025"/>
              <a:ext cx="251775" cy="363775"/>
            </a:xfrm>
            <a:custGeom>
              <a:avLst/>
              <a:gdLst/>
              <a:ahLst/>
              <a:cxnLst/>
              <a:rect l="l" t="t" r="r" b="b"/>
              <a:pathLst>
                <a:path w="10071" h="14551" extrusionOk="0">
                  <a:moveTo>
                    <a:pt x="58" y="0"/>
                  </a:moveTo>
                  <a:cubicBezTo>
                    <a:pt x="38" y="11"/>
                    <a:pt x="18" y="20"/>
                    <a:pt x="1" y="28"/>
                  </a:cubicBezTo>
                  <a:lnTo>
                    <a:pt x="1315" y="3297"/>
                  </a:lnTo>
                  <a:lnTo>
                    <a:pt x="5835" y="14551"/>
                  </a:lnTo>
                  <a:lnTo>
                    <a:pt x="10071" y="10669"/>
                  </a:lnTo>
                  <a:lnTo>
                    <a:pt x="5357" y="564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24;p27"/>
            <p:cNvSpPr/>
            <p:nvPr/>
          </p:nvSpPr>
          <p:spPr>
            <a:xfrm>
              <a:off x="5418375" y="1368225"/>
              <a:ext cx="956775" cy="1098850"/>
            </a:xfrm>
            <a:custGeom>
              <a:avLst/>
              <a:gdLst/>
              <a:ahLst/>
              <a:cxnLst/>
              <a:rect l="l" t="t" r="r" b="b"/>
              <a:pathLst>
                <a:path w="38271" h="43954" extrusionOk="0">
                  <a:moveTo>
                    <a:pt x="6309" y="0"/>
                  </a:moveTo>
                  <a:lnTo>
                    <a:pt x="6266" y="314"/>
                  </a:lnTo>
                  <a:lnTo>
                    <a:pt x="5844" y="3236"/>
                  </a:lnTo>
                  <a:lnTo>
                    <a:pt x="1" y="43954"/>
                  </a:lnTo>
                  <a:lnTo>
                    <a:pt x="36722" y="43954"/>
                  </a:lnTo>
                  <a:cubicBezTo>
                    <a:pt x="37736" y="36381"/>
                    <a:pt x="38271" y="28732"/>
                    <a:pt x="38113" y="23065"/>
                  </a:cubicBezTo>
                  <a:cubicBezTo>
                    <a:pt x="37679" y="7134"/>
                    <a:pt x="25255" y="3664"/>
                    <a:pt x="25128" y="3631"/>
                  </a:cubicBezTo>
                  <a:cubicBezTo>
                    <a:pt x="21674" y="1969"/>
                    <a:pt x="16727" y="1110"/>
                    <a:pt x="11140" y="210"/>
                  </a:cubicBezTo>
                  <a:lnTo>
                    <a:pt x="630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ensées 1"/>
          <p:cNvSpPr/>
          <p:nvPr/>
        </p:nvSpPr>
        <p:spPr>
          <a:xfrm>
            <a:off x="3464765" y="1008199"/>
            <a:ext cx="1290762" cy="792088"/>
          </a:xfrm>
          <a:prstGeom prst="cloudCallout">
            <a:avLst/>
          </a:prstGeom>
          <a:solidFill>
            <a:schemeClr val="bg1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Oval 21"/>
          <p:cNvSpPr>
            <a:spLocks noChangeAspect="1"/>
          </p:cNvSpPr>
          <p:nvPr/>
        </p:nvSpPr>
        <p:spPr>
          <a:xfrm>
            <a:off x="3937715" y="1230372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Text Placeholder 1"/>
          <p:cNvSpPr txBox="1">
            <a:spLocks/>
          </p:cNvSpPr>
          <p:nvPr/>
        </p:nvSpPr>
        <p:spPr>
          <a:xfrm rot="10800000" flipV="1">
            <a:off x="5346340" y="231814"/>
            <a:ext cx="3491880" cy="11538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ko-KR" dirty="0"/>
              <a:t>8</a:t>
            </a:r>
            <a:r>
              <a:rPr lang="fr-FR" altLang="ko-KR" dirty="0" smtClean="0"/>
              <a:t>)Conclusion</a:t>
            </a:r>
            <a:endParaRPr lang="ko-KR" altLang="en-US" dirty="0"/>
          </a:p>
        </p:txBody>
      </p:sp>
      <p:sp>
        <p:nvSpPr>
          <p:cNvPr id="187" name="Rectangle 186"/>
          <p:cNvSpPr/>
          <p:nvPr/>
        </p:nvSpPr>
        <p:spPr>
          <a:xfrm rot="16200000">
            <a:off x="8185469" y="777386"/>
            <a:ext cx="1734772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0" y="480399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fr-FR" altLang="ko-KR" sz="3600" smtClean="0"/>
              <a:t>Merci </a:t>
            </a:r>
            <a:r>
              <a:rPr lang="fr-FR" altLang="ko-KR" sz="3600" dirty="0" smtClean="0"/>
              <a:t>pour votre attention</a:t>
            </a:r>
            <a:endParaRPr lang="ko-KR" altLang="en-US" sz="3600" dirty="0"/>
          </a:p>
        </p:txBody>
      </p:sp>
      <p:sp>
        <p:nvSpPr>
          <p:cNvPr id="4" name="Ellipse 3"/>
          <p:cNvSpPr/>
          <p:nvPr/>
        </p:nvSpPr>
        <p:spPr>
          <a:xfrm>
            <a:off x="3851920" y="1059582"/>
            <a:ext cx="1512168" cy="19442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8185469" y="777386"/>
            <a:ext cx="1734772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-777386" y="4171380"/>
            <a:ext cx="1734772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riangle isocèle 20"/>
          <p:cNvSpPr/>
          <p:nvPr/>
        </p:nvSpPr>
        <p:spPr>
          <a:xfrm rot="5400000">
            <a:off x="121571" y="-114871"/>
            <a:ext cx="792088" cy="103523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16200000">
            <a:off x="8228068" y="4229841"/>
            <a:ext cx="792088" cy="103523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oogle Shape;6938;p41"/>
          <p:cNvGrpSpPr/>
          <p:nvPr/>
        </p:nvGrpSpPr>
        <p:grpSpPr>
          <a:xfrm>
            <a:off x="3779912" y="987574"/>
            <a:ext cx="1524409" cy="1741677"/>
            <a:chOff x="4620850" y="1546275"/>
            <a:chExt cx="1693224" cy="1614623"/>
          </a:xfrm>
        </p:grpSpPr>
        <p:sp>
          <p:nvSpPr>
            <p:cNvPr id="17" name="Google Shape;6939;p41"/>
            <p:cNvSpPr/>
            <p:nvPr/>
          </p:nvSpPr>
          <p:spPr>
            <a:xfrm>
              <a:off x="5912545" y="2949329"/>
              <a:ext cx="374440" cy="185370"/>
            </a:xfrm>
            <a:custGeom>
              <a:avLst/>
              <a:gdLst/>
              <a:ahLst/>
              <a:cxnLst/>
              <a:rect l="l" t="t" r="r" b="b"/>
              <a:pathLst>
                <a:path w="10120" h="5010" extrusionOk="0">
                  <a:moveTo>
                    <a:pt x="5060" y="1"/>
                  </a:moveTo>
                  <a:cubicBezTo>
                    <a:pt x="3880" y="1"/>
                    <a:pt x="2700" y="245"/>
                    <a:pt x="1801" y="734"/>
                  </a:cubicBezTo>
                  <a:cubicBezTo>
                    <a:pt x="0" y="1712"/>
                    <a:pt x="0" y="3298"/>
                    <a:pt x="1801" y="4276"/>
                  </a:cubicBezTo>
                  <a:cubicBezTo>
                    <a:pt x="2700" y="4765"/>
                    <a:pt x="3880" y="5010"/>
                    <a:pt x="5060" y="5010"/>
                  </a:cubicBezTo>
                  <a:cubicBezTo>
                    <a:pt x="6240" y="5010"/>
                    <a:pt x="7420" y="4765"/>
                    <a:pt x="8320" y="4276"/>
                  </a:cubicBezTo>
                  <a:cubicBezTo>
                    <a:pt x="10119" y="3298"/>
                    <a:pt x="10119" y="1712"/>
                    <a:pt x="8320" y="734"/>
                  </a:cubicBezTo>
                  <a:cubicBezTo>
                    <a:pt x="7420" y="245"/>
                    <a:pt x="6240" y="1"/>
                    <a:pt x="50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40;p41"/>
            <p:cNvSpPr/>
            <p:nvPr/>
          </p:nvSpPr>
          <p:spPr>
            <a:xfrm>
              <a:off x="4644974" y="2937414"/>
              <a:ext cx="374551" cy="185481"/>
            </a:xfrm>
            <a:custGeom>
              <a:avLst/>
              <a:gdLst/>
              <a:ahLst/>
              <a:cxnLst/>
              <a:rect l="l" t="t" r="r" b="b"/>
              <a:pathLst>
                <a:path w="10123" h="5013" extrusionOk="0">
                  <a:moveTo>
                    <a:pt x="5061" y="0"/>
                  </a:moveTo>
                  <a:cubicBezTo>
                    <a:pt x="3881" y="0"/>
                    <a:pt x="2701" y="245"/>
                    <a:pt x="1800" y="734"/>
                  </a:cubicBezTo>
                  <a:cubicBezTo>
                    <a:pt x="1" y="1715"/>
                    <a:pt x="1" y="3301"/>
                    <a:pt x="1800" y="4279"/>
                  </a:cubicBezTo>
                  <a:cubicBezTo>
                    <a:pt x="2701" y="4768"/>
                    <a:pt x="3881" y="5012"/>
                    <a:pt x="5061" y="5012"/>
                  </a:cubicBezTo>
                  <a:cubicBezTo>
                    <a:pt x="6241" y="5012"/>
                    <a:pt x="7420" y="4768"/>
                    <a:pt x="8320" y="4279"/>
                  </a:cubicBezTo>
                  <a:cubicBezTo>
                    <a:pt x="10123" y="3301"/>
                    <a:pt x="10123" y="1715"/>
                    <a:pt x="8320" y="734"/>
                  </a:cubicBezTo>
                  <a:cubicBezTo>
                    <a:pt x="7420" y="245"/>
                    <a:pt x="6241" y="0"/>
                    <a:pt x="506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41;p41"/>
            <p:cNvSpPr/>
            <p:nvPr/>
          </p:nvSpPr>
          <p:spPr>
            <a:xfrm>
              <a:off x="4631580" y="2799436"/>
              <a:ext cx="125060" cy="127354"/>
            </a:xfrm>
            <a:custGeom>
              <a:avLst/>
              <a:gdLst/>
              <a:ahLst/>
              <a:cxnLst/>
              <a:rect l="l" t="t" r="r" b="b"/>
              <a:pathLst>
                <a:path w="3380" h="3442" extrusionOk="0">
                  <a:moveTo>
                    <a:pt x="1003" y="1"/>
                  </a:moveTo>
                  <a:cubicBezTo>
                    <a:pt x="429" y="1"/>
                    <a:pt x="1" y="506"/>
                    <a:pt x="608" y="927"/>
                  </a:cubicBezTo>
                  <a:cubicBezTo>
                    <a:pt x="1267" y="1382"/>
                    <a:pt x="2461" y="1881"/>
                    <a:pt x="2917" y="3442"/>
                  </a:cubicBezTo>
                  <a:lnTo>
                    <a:pt x="3379" y="3298"/>
                  </a:lnTo>
                  <a:cubicBezTo>
                    <a:pt x="3379" y="3298"/>
                    <a:pt x="3336" y="2280"/>
                    <a:pt x="2891" y="1462"/>
                  </a:cubicBezTo>
                  <a:cubicBezTo>
                    <a:pt x="2445" y="647"/>
                    <a:pt x="1789" y="108"/>
                    <a:pt x="1151" y="12"/>
                  </a:cubicBezTo>
                  <a:cubicBezTo>
                    <a:pt x="1101" y="4"/>
                    <a:pt x="1052" y="1"/>
                    <a:pt x="100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42;p41"/>
            <p:cNvSpPr/>
            <p:nvPr/>
          </p:nvSpPr>
          <p:spPr>
            <a:xfrm>
              <a:off x="4643124" y="2799473"/>
              <a:ext cx="102823" cy="127317"/>
            </a:xfrm>
            <a:custGeom>
              <a:avLst/>
              <a:gdLst/>
              <a:ahLst/>
              <a:cxnLst/>
              <a:rect l="l" t="t" r="r" b="b"/>
              <a:pathLst>
                <a:path w="2779" h="3441" extrusionOk="0">
                  <a:moveTo>
                    <a:pt x="692" y="1"/>
                  </a:moveTo>
                  <a:cubicBezTo>
                    <a:pt x="316" y="1"/>
                    <a:pt x="0" y="217"/>
                    <a:pt x="0" y="487"/>
                  </a:cubicBezTo>
                  <a:cubicBezTo>
                    <a:pt x="0" y="626"/>
                    <a:pt x="87" y="782"/>
                    <a:pt x="296" y="926"/>
                  </a:cubicBezTo>
                  <a:cubicBezTo>
                    <a:pt x="955" y="1381"/>
                    <a:pt x="2149" y="1880"/>
                    <a:pt x="2605" y="3441"/>
                  </a:cubicBezTo>
                  <a:lnTo>
                    <a:pt x="2778" y="3387"/>
                  </a:lnTo>
                  <a:cubicBezTo>
                    <a:pt x="2759" y="2865"/>
                    <a:pt x="2739" y="2279"/>
                    <a:pt x="2725" y="1770"/>
                  </a:cubicBezTo>
                  <a:cubicBezTo>
                    <a:pt x="2682" y="1664"/>
                    <a:pt x="2632" y="1564"/>
                    <a:pt x="2579" y="1461"/>
                  </a:cubicBezTo>
                  <a:cubicBezTo>
                    <a:pt x="2133" y="646"/>
                    <a:pt x="1477" y="107"/>
                    <a:pt x="839" y="11"/>
                  </a:cubicBezTo>
                  <a:cubicBezTo>
                    <a:pt x="789" y="4"/>
                    <a:pt x="739" y="1"/>
                    <a:pt x="692" y="1"/>
                  </a:cubicBez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43;p41"/>
            <p:cNvSpPr/>
            <p:nvPr/>
          </p:nvSpPr>
          <p:spPr>
            <a:xfrm>
              <a:off x="4661477" y="2810241"/>
              <a:ext cx="90095" cy="101047"/>
            </a:xfrm>
            <a:custGeom>
              <a:avLst/>
              <a:gdLst/>
              <a:ahLst/>
              <a:cxnLst/>
              <a:rect l="l" t="t" r="r" b="b"/>
              <a:pathLst>
                <a:path w="2435" h="2731" extrusionOk="0">
                  <a:moveTo>
                    <a:pt x="36" y="1"/>
                  </a:moveTo>
                  <a:cubicBezTo>
                    <a:pt x="23" y="1"/>
                    <a:pt x="10" y="9"/>
                    <a:pt x="7" y="22"/>
                  </a:cubicBezTo>
                  <a:cubicBezTo>
                    <a:pt x="0" y="42"/>
                    <a:pt x="10" y="62"/>
                    <a:pt x="27" y="66"/>
                  </a:cubicBezTo>
                  <a:cubicBezTo>
                    <a:pt x="596" y="239"/>
                    <a:pt x="1813" y="1014"/>
                    <a:pt x="2365" y="2706"/>
                  </a:cubicBezTo>
                  <a:cubicBezTo>
                    <a:pt x="2371" y="2721"/>
                    <a:pt x="2382" y="2731"/>
                    <a:pt x="2396" y="2731"/>
                  </a:cubicBezTo>
                  <a:cubicBezTo>
                    <a:pt x="2398" y="2731"/>
                    <a:pt x="2400" y="2731"/>
                    <a:pt x="2402" y="2730"/>
                  </a:cubicBezTo>
                  <a:lnTo>
                    <a:pt x="2409" y="2730"/>
                  </a:lnTo>
                  <a:cubicBezTo>
                    <a:pt x="2425" y="2723"/>
                    <a:pt x="2435" y="2703"/>
                    <a:pt x="2432" y="2686"/>
                  </a:cubicBezTo>
                  <a:cubicBezTo>
                    <a:pt x="1870" y="967"/>
                    <a:pt x="626" y="179"/>
                    <a:pt x="47" y="2"/>
                  </a:cubicBezTo>
                  <a:cubicBezTo>
                    <a:pt x="44" y="1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944;p41"/>
            <p:cNvSpPr/>
            <p:nvPr/>
          </p:nvSpPr>
          <p:spPr>
            <a:xfrm>
              <a:off x="4620850" y="2875104"/>
              <a:ext cx="134199" cy="137529"/>
            </a:xfrm>
            <a:custGeom>
              <a:avLst/>
              <a:gdLst/>
              <a:ahLst/>
              <a:cxnLst/>
              <a:rect l="l" t="t" r="r" b="b"/>
              <a:pathLst>
                <a:path w="3627" h="3717" extrusionOk="0">
                  <a:moveTo>
                    <a:pt x="2437" y="0"/>
                  </a:moveTo>
                  <a:cubicBezTo>
                    <a:pt x="2106" y="0"/>
                    <a:pt x="1783" y="207"/>
                    <a:pt x="1453" y="207"/>
                  </a:cubicBezTo>
                  <a:cubicBezTo>
                    <a:pt x="1417" y="207"/>
                    <a:pt x="1381" y="204"/>
                    <a:pt x="1345" y="199"/>
                  </a:cubicBezTo>
                  <a:cubicBezTo>
                    <a:pt x="1241" y="182"/>
                    <a:pt x="1141" y="146"/>
                    <a:pt x="1041" y="119"/>
                  </a:cubicBezTo>
                  <a:cubicBezTo>
                    <a:pt x="955" y="97"/>
                    <a:pt x="865" y="85"/>
                    <a:pt x="774" y="85"/>
                  </a:cubicBezTo>
                  <a:cubicBezTo>
                    <a:pt x="526" y="85"/>
                    <a:pt x="280" y="173"/>
                    <a:pt x="134" y="365"/>
                  </a:cubicBezTo>
                  <a:cubicBezTo>
                    <a:pt x="47" y="474"/>
                    <a:pt x="0" y="625"/>
                    <a:pt x="47" y="754"/>
                  </a:cubicBezTo>
                  <a:cubicBezTo>
                    <a:pt x="97" y="898"/>
                    <a:pt x="247" y="981"/>
                    <a:pt x="383" y="1047"/>
                  </a:cubicBezTo>
                  <a:cubicBezTo>
                    <a:pt x="519" y="1113"/>
                    <a:pt x="669" y="1187"/>
                    <a:pt x="739" y="1326"/>
                  </a:cubicBezTo>
                  <a:cubicBezTo>
                    <a:pt x="872" y="1602"/>
                    <a:pt x="593" y="1959"/>
                    <a:pt x="742" y="2231"/>
                  </a:cubicBezTo>
                  <a:cubicBezTo>
                    <a:pt x="802" y="2344"/>
                    <a:pt x="929" y="2410"/>
                    <a:pt x="1055" y="2441"/>
                  </a:cubicBezTo>
                  <a:cubicBezTo>
                    <a:pt x="1158" y="2470"/>
                    <a:pt x="1265" y="2477"/>
                    <a:pt x="1371" y="2494"/>
                  </a:cubicBezTo>
                  <a:cubicBezTo>
                    <a:pt x="1392" y="2495"/>
                    <a:pt x="1413" y="2496"/>
                    <a:pt x="1434" y="2496"/>
                  </a:cubicBezTo>
                  <a:cubicBezTo>
                    <a:pt x="1464" y="2496"/>
                    <a:pt x="1494" y="2495"/>
                    <a:pt x="1524" y="2490"/>
                  </a:cubicBezTo>
                  <a:cubicBezTo>
                    <a:pt x="1559" y="2488"/>
                    <a:pt x="1594" y="2487"/>
                    <a:pt x="1628" y="2487"/>
                  </a:cubicBezTo>
                  <a:cubicBezTo>
                    <a:pt x="1745" y="2487"/>
                    <a:pt x="1863" y="2504"/>
                    <a:pt x="1963" y="2570"/>
                  </a:cubicBezTo>
                  <a:cubicBezTo>
                    <a:pt x="2166" y="2703"/>
                    <a:pt x="2213" y="2976"/>
                    <a:pt x="2326" y="3193"/>
                  </a:cubicBezTo>
                  <a:cubicBezTo>
                    <a:pt x="2462" y="3448"/>
                    <a:pt x="2725" y="3632"/>
                    <a:pt x="3008" y="3688"/>
                  </a:cubicBezTo>
                  <a:cubicBezTo>
                    <a:pt x="3067" y="3700"/>
                    <a:pt x="3155" y="3716"/>
                    <a:pt x="3237" y="3716"/>
                  </a:cubicBezTo>
                  <a:cubicBezTo>
                    <a:pt x="3290" y="3716"/>
                    <a:pt x="3340" y="3710"/>
                    <a:pt x="3380" y="3692"/>
                  </a:cubicBezTo>
                  <a:cubicBezTo>
                    <a:pt x="3387" y="3688"/>
                    <a:pt x="3393" y="3685"/>
                    <a:pt x="3400" y="3678"/>
                  </a:cubicBezTo>
                  <a:lnTo>
                    <a:pt x="3404" y="3678"/>
                  </a:lnTo>
                  <a:cubicBezTo>
                    <a:pt x="3416" y="3665"/>
                    <a:pt x="3433" y="3645"/>
                    <a:pt x="3444" y="3635"/>
                  </a:cubicBezTo>
                  <a:lnTo>
                    <a:pt x="3447" y="3632"/>
                  </a:lnTo>
                  <a:cubicBezTo>
                    <a:pt x="3493" y="3495"/>
                    <a:pt x="3444" y="3345"/>
                    <a:pt x="3450" y="3202"/>
                  </a:cubicBezTo>
                  <a:cubicBezTo>
                    <a:pt x="3450" y="3196"/>
                    <a:pt x="3450" y="3186"/>
                    <a:pt x="3453" y="3179"/>
                  </a:cubicBezTo>
                  <a:cubicBezTo>
                    <a:pt x="3470" y="3013"/>
                    <a:pt x="3487" y="2846"/>
                    <a:pt x="3503" y="2683"/>
                  </a:cubicBezTo>
                  <a:cubicBezTo>
                    <a:pt x="3530" y="2378"/>
                    <a:pt x="3556" y="2075"/>
                    <a:pt x="3576" y="1769"/>
                  </a:cubicBezTo>
                  <a:cubicBezTo>
                    <a:pt x="3586" y="1569"/>
                    <a:pt x="3626" y="1357"/>
                    <a:pt x="3556" y="1163"/>
                  </a:cubicBezTo>
                  <a:cubicBezTo>
                    <a:pt x="3476" y="950"/>
                    <a:pt x="3247" y="930"/>
                    <a:pt x="3174" y="724"/>
                  </a:cubicBezTo>
                  <a:cubicBezTo>
                    <a:pt x="3144" y="641"/>
                    <a:pt x="3131" y="554"/>
                    <a:pt x="3104" y="468"/>
                  </a:cubicBezTo>
                  <a:cubicBezTo>
                    <a:pt x="3021" y="225"/>
                    <a:pt x="2788" y="35"/>
                    <a:pt x="2529" y="6"/>
                  </a:cubicBezTo>
                  <a:cubicBezTo>
                    <a:pt x="2498" y="2"/>
                    <a:pt x="2467" y="0"/>
                    <a:pt x="243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945;p41"/>
            <p:cNvSpPr/>
            <p:nvPr/>
          </p:nvSpPr>
          <p:spPr>
            <a:xfrm>
              <a:off x="4636242" y="2888943"/>
              <a:ext cx="116217" cy="97162"/>
            </a:xfrm>
            <a:custGeom>
              <a:avLst/>
              <a:gdLst/>
              <a:ahLst/>
              <a:cxnLst/>
              <a:rect l="l" t="t" r="r" b="b"/>
              <a:pathLst>
                <a:path w="3141" h="2626" extrusionOk="0">
                  <a:moveTo>
                    <a:pt x="34" y="1"/>
                  </a:moveTo>
                  <a:cubicBezTo>
                    <a:pt x="14" y="1"/>
                    <a:pt x="0" y="17"/>
                    <a:pt x="0" y="34"/>
                  </a:cubicBezTo>
                  <a:cubicBezTo>
                    <a:pt x="0" y="54"/>
                    <a:pt x="14" y="71"/>
                    <a:pt x="34" y="71"/>
                  </a:cubicBezTo>
                  <a:cubicBezTo>
                    <a:pt x="36" y="71"/>
                    <a:pt x="37" y="71"/>
                    <a:pt x="39" y="71"/>
                  </a:cubicBezTo>
                  <a:cubicBezTo>
                    <a:pt x="554" y="71"/>
                    <a:pt x="2673" y="524"/>
                    <a:pt x="3071" y="2595"/>
                  </a:cubicBezTo>
                  <a:cubicBezTo>
                    <a:pt x="3074" y="2615"/>
                    <a:pt x="3091" y="2626"/>
                    <a:pt x="3107" y="2626"/>
                  </a:cubicBezTo>
                  <a:lnTo>
                    <a:pt x="3111" y="2622"/>
                  </a:lnTo>
                  <a:cubicBezTo>
                    <a:pt x="3131" y="2619"/>
                    <a:pt x="3140" y="2602"/>
                    <a:pt x="3137" y="2582"/>
                  </a:cubicBezTo>
                  <a:cubicBezTo>
                    <a:pt x="2728" y="457"/>
                    <a:pt x="553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46;p41"/>
            <p:cNvSpPr/>
            <p:nvPr/>
          </p:nvSpPr>
          <p:spPr>
            <a:xfrm>
              <a:off x="4661958" y="2924205"/>
              <a:ext cx="60458" cy="16354"/>
            </a:xfrm>
            <a:custGeom>
              <a:avLst/>
              <a:gdLst/>
              <a:ahLst/>
              <a:cxnLst/>
              <a:rect l="l" t="t" r="r" b="b"/>
              <a:pathLst>
                <a:path w="1634" h="442" extrusionOk="0">
                  <a:moveTo>
                    <a:pt x="1163" y="1"/>
                  </a:moveTo>
                  <a:cubicBezTo>
                    <a:pt x="461" y="1"/>
                    <a:pt x="23" y="376"/>
                    <a:pt x="17" y="382"/>
                  </a:cubicBezTo>
                  <a:cubicBezTo>
                    <a:pt x="4" y="395"/>
                    <a:pt x="1" y="415"/>
                    <a:pt x="14" y="429"/>
                  </a:cubicBezTo>
                  <a:cubicBezTo>
                    <a:pt x="21" y="438"/>
                    <a:pt x="34" y="442"/>
                    <a:pt x="44" y="442"/>
                  </a:cubicBezTo>
                  <a:cubicBezTo>
                    <a:pt x="50" y="442"/>
                    <a:pt x="57" y="438"/>
                    <a:pt x="64" y="432"/>
                  </a:cubicBezTo>
                  <a:cubicBezTo>
                    <a:pt x="69" y="429"/>
                    <a:pt x="488" y="69"/>
                    <a:pt x="1164" y="69"/>
                  </a:cubicBezTo>
                  <a:cubicBezTo>
                    <a:pt x="1297" y="69"/>
                    <a:pt x="1439" y="83"/>
                    <a:pt x="1591" y="116"/>
                  </a:cubicBezTo>
                  <a:cubicBezTo>
                    <a:pt x="1593" y="116"/>
                    <a:pt x="1595" y="116"/>
                    <a:pt x="1597" y="116"/>
                  </a:cubicBezTo>
                  <a:cubicBezTo>
                    <a:pt x="1612" y="116"/>
                    <a:pt x="1627" y="107"/>
                    <a:pt x="1631" y="89"/>
                  </a:cubicBezTo>
                  <a:cubicBezTo>
                    <a:pt x="1634" y="73"/>
                    <a:pt x="1624" y="53"/>
                    <a:pt x="1604" y="50"/>
                  </a:cubicBezTo>
                  <a:cubicBezTo>
                    <a:pt x="1447" y="15"/>
                    <a:pt x="1300" y="1"/>
                    <a:pt x="1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7;p41"/>
            <p:cNvSpPr/>
            <p:nvPr/>
          </p:nvSpPr>
          <p:spPr>
            <a:xfrm>
              <a:off x="6166740" y="2809316"/>
              <a:ext cx="147334" cy="191808"/>
            </a:xfrm>
            <a:custGeom>
              <a:avLst/>
              <a:gdLst/>
              <a:ahLst/>
              <a:cxnLst/>
              <a:rect l="l" t="t" r="r" b="b"/>
              <a:pathLst>
                <a:path w="3982" h="5184" extrusionOk="0">
                  <a:moveTo>
                    <a:pt x="2998" y="0"/>
                  </a:moveTo>
                  <a:cubicBezTo>
                    <a:pt x="2343" y="0"/>
                    <a:pt x="1557" y="522"/>
                    <a:pt x="1034" y="1195"/>
                  </a:cubicBezTo>
                  <a:cubicBezTo>
                    <a:pt x="419" y="1983"/>
                    <a:pt x="0" y="3238"/>
                    <a:pt x="6" y="3840"/>
                  </a:cubicBezTo>
                  <a:lnTo>
                    <a:pt x="129" y="5183"/>
                  </a:lnTo>
                  <a:lnTo>
                    <a:pt x="845" y="3976"/>
                  </a:lnTo>
                  <a:cubicBezTo>
                    <a:pt x="1181" y="2995"/>
                    <a:pt x="2358" y="2269"/>
                    <a:pt x="3140" y="1694"/>
                  </a:cubicBezTo>
                  <a:cubicBezTo>
                    <a:pt x="3921" y="1122"/>
                    <a:pt x="3981" y="267"/>
                    <a:pt x="3329" y="51"/>
                  </a:cubicBezTo>
                  <a:cubicBezTo>
                    <a:pt x="3224" y="16"/>
                    <a:pt x="3113" y="0"/>
                    <a:pt x="299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48;p41"/>
            <p:cNvSpPr/>
            <p:nvPr/>
          </p:nvSpPr>
          <p:spPr>
            <a:xfrm>
              <a:off x="6166962" y="2809353"/>
              <a:ext cx="139490" cy="191771"/>
            </a:xfrm>
            <a:custGeom>
              <a:avLst/>
              <a:gdLst/>
              <a:ahLst/>
              <a:cxnLst/>
              <a:rect l="l" t="t" r="r" b="b"/>
              <a:pathLst>
                <a:path w="3770" h="5183" extrusionOk="0">
                  <a:moveTo>
                    <a:pt x="2991" y="0"/>
                  </a:moveTo>
                  <a:cubicBezTo>
                    <a:pt x="2336" y="0"/>
                    <a:pt x="1554" y="522"/>
                    <a:pt x="1028" y="1194"/>
                  </a:cubicBezTo>
                  <a:cubicBezTo>
                    <a:pt x="420" y="1979"/>
                    <a:pt x="0" y="3217"/>
                    <a:pt x="0" y="3825"/>
                  </a:cubicBezTo>
                  <a:lnTo>
                    <a:pt x="0" y="3839"/>
                  </a:lnTo>
                  <a:lnTo>
                    <a:pt x="123" y="5182"/>
                  </a:lnTo>
                  <a:lnTo>
                    <a:pt x="839" y="3975"/>
                  </a:lnTo>
                  <a:cubicBezTo>
                    <a:pt x="1175" y="2994"/>
                    <a:pt x="2352" y="2268"/>
                    <a:pt x="3134" y="1693"/>
                  </a:cubicBezTo>
                  <a:cubicBezTo>
                    <a:pt x="3556" y="1384"/>
                    <a:pt x="3769" y="988"/>
                    <a:pt x="3769" y="659"/>
                  </a:cubicBezTo>
                  <a:cubicBezTo>
                    <a:pt x="3769" y="379"/>
                    <a:pt x="3619" y="149"/>
                    <a:pt x="3323" y="50"/>
                  </a:cubicBezTo>
                  <a:cubicBezTo>
                    <a:pt x="3217" y="16"/>
                    <a:pt x="3108" y="0"/>
                    <a:pt x="299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49;p41"/>
            <p:cNvSpPr/>
            <p:nvPr/>
          </p:nvSpPr>
          <p:spPr>
            <a:xfrm>
              <a:off x="6163780" y="2824449"/>
              <a:ext cx="116217" cy="157509"/>
            </a:xfrm>
            <a:custGeom>
              <a:avLst/>
              <a:gdLst/>
              <a:ahLst/>
              <a:cxnLst/>
              <a:rect l="l" t="t" r="r" b="b"/>
              <a:pathLst>
                <a:path w="3141" h="4257" extrusionOk="0">
                  <a:moveTo>
                    <a:pt x="3090" y="1"/>
                  </a:moveTo>
                  <a:cubicBezTo>
                    <a:pt x="3085" y="1"/>
                    <a:pt x="3079" y="2"/>
                    <a:pt x="3074" y="4"/>
                  </a:cubicBezTo>
                  <a:cubicBezTo>
                    <a:pt x="2062" y="394"/>
                    <a:pt x="389" y="2113"/>
                    <a:pt x="3" y="4206"/>
                  </a:cubicBezTo>
                  <a:cubicBezTo>
                    <a:pt x="0" y="4229"/>
                    <a:pt x="16" y="4252"/>
                    <a:pt x="40" y="4255"/>
                  </a:cubicBezTo>
                  <a:cubicBezTo>
                    <a:pt x="42" y="4255"/>
                    <a:pt x="44" y="4257"/>
                    <a:pt x="47" y="4257"/>
                  </a:cubicBezTo>
                  <a:cubicBezTo>
                    <a:pt x="48" y="4257"/>
                    <a:pt x="49" y="4256"/>
                    <a:pt x="50" y="4255"/>
                  </a:cubicBezTo>
                  <a:cubicBezTo>
                    <a:pt x="70" y="4255"/>
                    <a:pt x="86" y="4242"/>
                    <a:pt x="90" y="4222"/>
                  </a:cubicBezTo>
                  <a:cubicBezTo>
                    <a:pt x="469" y="2160"/>
                    <a:pt x="2112" y="466"/>
                    <a:pt x="3103" y="84"/>
                  </a:cubicBezTo>
                  <a:cubicBezTo>
                    <a:pt x="3127" y="78"/>
                    <a:pt x="3140" y="51"/>
                    <a:pt x="3130" y="27"/>
                  </a:cubicBezTo>
                  <a:cubicBezTo>
                    <a:pt x="3122" y="12"/>
                    <a:pt x="3107" y="1"/>
                    <a:pt x="3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50;p41"/>
            <p:cNvSpPr/>
            <p:nvPr/>
          </p:nvSpPr>
          <p:spPr>
            <a:xfrm>
              <a:off x="6172031" y="2905519"/>
              <a:ext cx="126577" cy="125023"/>
            </a:xfrm>
            <a:custGeom>
              <a:avLst/>
              <a:gdLst/>
              <a:ahLst/>
              <a:cxnLst/>
              <a:rect l="l" t="t" r="r" b="b"/>
              <a:pathLst>
                <a:path w="3421" h="3379" extrusionOk="0">
                  <a:moveTo>
                    <a:pt x="2494" y="1"/>
                  </a:moveTo>
                  <a:cubicBezTo>
                    <a:pt x="2426" y="1"/>
                    <a:pt x="2354" y="5"/>
                    <a:pt x="2278" y="16"/>
                  </a:cubicBezTo>
                  <a:cubicBezTo>
                    <a:pt x="1520" y="119"/>
                    <a:pt x="196" y="1173"/>
                    <a:pt x="0" y="2736"/>
                  </a:cubicBezTo>
                  <a:lnTo>
                    <a:pt x="149" y="3378"/>
                  </a:lnTo>
                  <a:cubicBezTo>
                    <a:pt x="243" y="3039"/>
                    <a:pt x="651" y="2474"/>
                    <a:pt x="1314" y="2004"/>
                  </a:cubicBezTo>
                  <a:cubicBezTo>
                    <a:pt x="2049" y="1485"/>
                    <a:pt x="2983" y="1240"/>
                    <a:pt x="3193" y="840"/>
                  </a:cubicBezTo>
                  <a:cubicBezTo>
                    <a:pt x="3421" y="406"/>
                    <a:pt x="3114" y="1"/>
                    <a:pt x="249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51;p41"/>
            <p:cNvSpPr/>
            <p:nvPr/>
          </p:nvSpPr>
          <p:spPr>
            <a:xfrm>
              <a:off x="6170033" y="2920838"/>
              <a:ext cx="99974" cy="96644"/>
            </a:xfrm>
            <a:custGeom>
              <a:avLst/>
              <a:gdLst/>
              <a:ahLst/>
              <a:cxnLst/>
              <a:rect l="l" t="t" r="r" b="b"/>
              <a:pathLst>
                <a:path w="2702" h="2612" extrusionOk="0">
                  <a:moveTo>
                    <a:pt x="2655" y="0"/>
                  </a:moveTo>
                  <a:cubicBezTo>
                    <a:pt x="2653" y="0"/>
                    <a:pt x="2651" y="0"/>
                    <a:pt x="2649" y="1"/>
                  </a:cubicBezTo>
                  <a:cubicBezTo>
                    <a:pt x="1960" y="101"/>
                    <a:pt x="630" y="746"/>
                    <a:pt x="7" y="2552"/>
                  </a:cubicBezTo>
                  <a:cubicBezTo>
                    <a:pt x="1" y="2575"/>
                    <a:pt x="11" y="2602"/>
                    <a:pt x="34" y="2608"/>
                  </a:cubicBezTo>
                  <a:cubicBezTo>
                    <a:pt x="40" y="2611"/>
                    <a:pt x="47" y="2611"/>
                    <a:pt x="54" y="2611"/>
                  </a:cubicBezTo>
                  <a:cubicBezTo>
                    <a:pt x="71" y="2608"/>
                    <a:pt x="84" y="2599"/>
                    <a:pt x="91" y="2582"/>
                  </a:cubicBezTo>
                  <a:cubicBezTo>
                    <a:pt x="699" y="812"/>
                    <a:pt x="2036" y="176"/>
                    <a:pt x="2658" y="90"/>
                  </a:cubicBezTo>
                  <a:cubicBezTo>
                    <a:pt x="2685" y="87"/>
                    <a:pt x="2701" y="64"/>
                    <a:pt x="2698" y="41"/>
                  </a:cubicBezTo>
                  <a:cubicBezTo>
                    <a:pt x="2695" y="16"/>
                    <a:pt x="2676" y="0"/>
                    <a:pt x="2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52;p41"/>
            <p:cNvSpPr/>
            <p:nvPr/>
          </p:nvSpPr>
          <p:spPr>
            <a:xfrm>
              <a:off x="5841541" y="2353052"/>
              <a:ext cx="258260" cy="124098"/>
            </a:xfrm>
            <a:custGeom>
              <a:avLst/>
              <a:gdLst/>
              <a:ahLst/>
              <a:cxnLst/>
              <a:rect l="l" t="t" r="r" b="b"/>
              <a:pathLst>
                <a:path w="6980" h="3354" extrusionOk="0">
                  <a:moveTo>
                    <a:pt x="6720" y="0"/>
                  </a:moveTo>
                  <a:cubicBezTo>
                    <a:pt x="6518" y="0"/>
                    <a:pt x="6232" y="48"/>
                    <a:pt x="5998" y="267"/>
                  </a:cubicBezTo>
                  <a:cubicBezTo>
                    <a:pt x="5605" y="633"/>
                    <a:pt x="4797" y="1564"/>
                    <a:pt x="4434" y="1870"/>
                  </a:cubicBezTo>
                  <a:cubicBezTo>
                    <a:pt x="4125" y="2137"/>
                    <a:pt x="3816" y="2256"/>
                    <a:pt x="3101" y="2369"/>
                  </a:cubicBezTo>
                  <a:cubicBezTo>
                    <a:pt x="2758" y="2425"/>
                    <a:pt x="2547" y="2457"/>
                    <a:pt x="2389" y="2457"/>
                  </a:cubicBezTo>
                  <a:cubicBezTo>
                    <a:pt x="2276" y="2457"/>
                    <a:pt x="2191" y="2440"/>
                    <a:pt x="2103" y="2406"/>
                  </a:cubicBezTo>
                  <a:cubicBezTo>
                    <a:pt x="1907" y="2329"/>
                    <a:pt x="1840" y="2266"/>
                    <a:pt x="1677" y="2110"/>
                  </a:cubicBezTo>
                  <a:cubicBezTo>
                    <a:pt x="1494" y="1930"/>
                    <a:pt x="1334" y="1874"/>
                    <a:pt x="1195" y="1757"/>
                  </a:cubicBezTo>
                  <a:cubicBezTo>
                    <a:pt x="1108" y="1685"/>
                    <a:pt x="1080" y="1654"/>
                    <a:pt x="1054" y="1654"/>
                  </a:cubicBezTo>
                  <a:cubicBezTo>
                    <a:pt x="1037" y="1654"/>
                    <a:pt x="1021" y="1666"/>
                    <a:pt x="992" y="1687"/>
                  </a:cubicBezTo>
                  <a:cubicBezTo>
                    <a:pt x="912" y="1747"/>
                    <a:pt x="949" y="1943"/>
                    <a:pt x="1065" y="2074"/>
                  </a:cubicBezTo>
                  <a:cubicBezTo>
                    <a:pt x="1185" y="2209"/>
                    <a:pt x="1301" y="2246"/>
                    <a:pt x="1318" y="2286"/>
                  </a:cubicBezTo>
                  <a:cubicBezTo>
                    <a:pt x="1322" y="2298"/>
                    <a:pt x="1310" y="2304"/>
                    <a:pt x="1287" y="2304"/>
                  </a:cubicBezTo>
                  <a:cubicBezTo>
                    <a:pt x="1235" y="2304"/>
                    <a:pt x="1124" y="2276"/>
                    <a:pt x="989" y="2223"/>
                  </a:cubicBezTo>
                  <a:cubicBezTo>
                    <a:pt x="759" y="2133"/>
                    <a:pt x="536" y="1980"/>
                    <a:pt x="316" y="1867"/>
                  </a:cubicBezTo>
                  <a:cubicBezTo>
                    <a:pt x="286" y="1851"/>
                    <a:pt x="253" y="1836"/>
                    <a:pt x="220" y="1836"/>
                  </a:cubicBezTo>
                  <a:cubicBezTo>
                    <a:pt x="210" y="1836"/>
                    <a:pt x="200" y="1837"/>
                    <a:pt x="190" y="1840"/>
                  </a:cubicBezTo>
                  <a:cubicBezTo>
                    <a:pt x="167" y="1847"/>
                    <a:pt x="147" y="1864"/>
                    <a:pt x="130" y="1884"/>
                  </a:cubicBezTo>
                  <a:cubicBezTo>
                    <a:pt x="51" y="1974"/>
                    <a:pt x="7" y="2094"/>
                    <a:pt x="3" y="2216"/>
                  </a:cubicBezTo>
                  <a:cubicBezTo>
                    <a:pt x="0" y="2336"/>
                    <a:pt x="34" y="2456"/>
                    <a:pt x="87" y="2565"/>
                  </a:cubicBezTo>
                  <a:cubicBezTo>
                    <a:pt x="180" y="2765"/>
                    <a:pt x="336" y="2932"/>
                    <a:pt x="519" y="3055"/>
                  </a:cubicBezTo>
                  <a:cubicBezTo>
                    <a:pt x="666" y="3151"/>
                    <a:pt x="809" y="3181"/>
                    <a:pt x="975" y="3234"/>
                  </a:cubicBezTo>
                  <a:cubicBezTo>
                    <a:pt x="1108" y="3274"/>
                    <a:pt x="1245" y="3297"/>
                    <a:pt x="1411" y="3311"/>
                  </a:cubicBezTo>
                  <a:cubicBezTo>
                    <a:pt x="1753" y="3341"/>
                    <a:pt x="1884" y="3341"/>
                    <a:pt x="2090" y="3347"/>
                  </a:cubicBezTo>
                  <a:cubicBezTo>
                    <a:pt x="2232" y="3351"/>
                    <a:pt x="2345" y="3353"/>
                    <a:pt x="2445" y="3353"/>
                  </a:cubicBezTo>
                  <a:cubicBezTo>
                    <a:pt x="2748" y="3353"/>
                    <a:pt x="2932" y="3334"/>
                    <a:pt x="3460" y="3294"/>
                  </a:cubicBezTo>
                  <a:cubicBezTo>
                    <a:pt x="4391" y="3224"/>
                    <a:pt x="4618" y="3084"/>
                    <a:pt x="5040" y="2732"/>
                  </a:cubicBezTo>
                  <a:cubicBezTo>
                    <a:pt x="5303" y="2513"/>
                    <a:pt x="5888" y="2086"/>
                    <a:pt x="6204" y="1638"/>
                  </a:cubicBezTo>
                  <a:cubicBezTo>
                    <a:pt x="6746" y="869"/>
                    <a:pt x="6979" y="27"/>
                    <a:pt x="6979" y="27"/>
                  </a:cubicBezTo>
                  <a:cubicBezTo>
                    <a:pt x="6979" y="27"/>
                    <a:pt x="6874" y="0"/>
                    <a:pt x="672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53;p41"/>
            <p:cNvSpPr/>
            <p:nvPr/>
          </p:nvSpPr>
          <p:spPr>
            <a:xfrm>
              <a:off x="6008303" y="2349944"/>
              <a:ext cx="97643" cy="99900"/>
            </a:xfrm>
            <a:custGeom>
              <a:avLst/>
              <a:gdLst/>
              <a:ahLst/>
              <a:cxnLst/>
              <a:rect l="l" t="t" r="r" b="b"/>
              <a:pathLst>
                <a:path w="2639" h="2700" extrusionOk="0">
                  <a:moveTo>
                    <a:pt x="2160" y="0"/>
                  </a:moveTo>
                  <a:cubicBezTo>
                    <a:pt x="2086" y="0"/>
                    <a:pt x="2007" y="9"/>
                    <a:pt x="1927" y="32"/>
                  </a:cubicBezTo>
                  <a:cubicBezTo>
                    <a:pt x="1564" y="138"/>
                    <a:pt x="1275" y="374"/>
                    <a:pt x="929" y="744"/>
                  </a:cubicBezTo>
                  <a:cubicBezTo>
                    <a:pt x="586" y="1116"/>
                    <a:pt x="1" y="1715"/>
                    <a:pt x="1" y="1715"/>
                  </a:cubicBezTo>
                  <a:cubicBezTo>
                    <a:pt x="1" y="1715"/>
                    <a:pt x="290" y="2440"/>
                    <a:pt x="932" y="2700"/>
                  </a:cubicBezTo>
                  <a:lnTo>
                    <a:pt x="2286" y="1449"/>
                  </a:lnTo>
                  <a:lnTo>
                    <a:pt x="2638" y="111"/>
                  </a:lnTo>
                  <a:cubicBezTo>
                    <a:pt x="2638" y="111"/>
                    <a:pt x="2426" y="0"/>
                    <a:pt x="216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4;p41"/>
            <p:cNvSpPr/>
            <p:nvPr/>
          </p:nvSpPr>
          <p:spPr>
            <a:xfrm>
              <a:off x="6008303" y="2350018"/>
              <a:ext cx="85951" cy="99826"/>
            </a:xfrm>
            <a:custGeom>
              <a:avLst/>
              <a:gdLst/>
              <a:ahLst/>
              <a:cxnLst/>
              <a:rect l="l" t="t" r="r" b="b"/>
              <a:pathLst>
                <a:path w="2323" h="2698" extrusionOk="0">
                  <a:moveTo>
                    <a:pt x="2163" y="0"/>
                  </a:moveTo>
                  <a:cubicBezTo>
                    <a:pt x="2090" y="0"/>
                    <a:pt x="2007" y="6"/>
                    <a:pt x="1927" y="30"/>
                  </a:cubicBezTo>
                  <a:cubicBezTo>
                    <a:pt x="1564" y="136"/>
                    <a:pt x="1275" y="372"/>
                    <a:pt x="929" y="742"/>
                  </a:cubicBezTo>
                  <a:cubicBezTo>
                    <a:pt x="586" y="1114"/>
                    <a:pt x="1" y="1713"/>
                    <a:pt x="1" y="1713"/>
                  </a:cubicBezTo>
                  <a:cubicBezTo>
                    <a:pt x="1" y="1713"/>
                    <a:pt x="290" y="2438"/>
                    <a:pt x="932" y="2698"/>
                  </a:cubicBezTo>
                  <a:lnTo>
                    <a:pt x="1105" y="2538"/>
                  </a:lnTo>
                  <a:cubicBezTo>
                    <a:pt x="1112" y="2022"/>
                    <a:pt x="1118" y="1606"/>
                    <a:pt x="1118" y="1433"/>
                  </a:cubicBezTo>
                  <a:cubicBezTo>
                    <a:pt x="1118" y="1404"/>
                    <a:pt x="1118" y="1373"/>
                    <a:pt x="1122" y="1344"/>
                  </a:cubicBezTo>
                  <a:cubicBezTo>
                    <a:pt x="1155" y="652"/>
                    <a:pt x="1680" y="123"/>
                    <a:pt x="2322" y="10"/>
                  </a:cubicBezTo>
                  <a:cubicBezTo>
                    <a:pt x="2273" y="3"/>
                    <a:pt x="2219" y="0"/>
                    <a:pt x="2163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55;p41"/>
            <p:cNvSpPr/>
            <p:nvPr/>
          </p:nvSpPr>
          <p:spPr>
            <a:xfrm>
              <a:off x="5863223" y="2391312"/>
              <a:ext cx="122359" cy="134865"/>
            </a:xfrm>
            <a:custGeom>
              <a:avLst/>
              <a:gdLst/>
              <a:ahLst/>
              <a:cxnLst/>
              <a:rect l="l" t="t" r="r" b="b"/>
              <a:pathLst>
                <a:path w="3307" h="3645" extrusionOk="0">
                  <a:moveTo>
                    <a:pt x="1676" y="1"/>
                  </a:moveTo>
                  <a:cubicBezTo>
                    <a:pt x="1604" y="1"/>
                    <a:pt x="1532" y="17"/>
                    <a:pt x="1477" y="48"/>
                  </a:cubicBezTo>
                  <a:lnTo>
                    <a:pt x="196" y="793"/>
                  </a:lnTo>
                  <a:cubicBezTo>
                    <a:pt x="86" y="860"/>
                    <a:pt x="0" y="1012"/>
                    <a:pt x="0" y="1139"/>
                  </a:cubicBezTo>
                  <a:lnTo>
                    <a:pt x="3" y="2623"/>
                  </a:lnTo>
                  <a:cubicBezTo>
                    <a:pt x="7" y="2749"/>
                    <a:pt x="96" y="2902"/>
                    <a:pt x="206" y="2965"/>
                  </a:cubicBezTo>
                  <a:lnTo>
                    <a:pt x="1427" y="3597"/>
                  </a:lnTo>
                  <a:cubicBezTo>
                    <a:pt x="1482" y="3629"/>
                    <a:pt x="1554" y="3645"/>
                    <a:pt x="1627" y="3645"/>
                  </a:cubicBezTo>
                  <a:cubicBezTo>
                    <a:pt x="1699" y="3645"/>
                    <a:pt x="1771" y="3629"/>
                    <a:pt x="1826" y="3597"/>
                  </a:cubicBezTo>
                  <a:lnTo>
                    <a:pt x="3107" y="2852"/>
                  </a:lnTo>
                  <a:cubicBezTo>
                    <a:pt x="3217" y="2786"/>
                    <a:pt x="3306" y="2632"/>
                    <a:pt x="3303" y="2506"/>
                  </a:cubicBezTo>
                  <a:lnTo>
                    <a:pt x="3300" y="1023"/>
                  </a:lnTo>
                  <a:cubicBezTo>
                    <a:pt x="3300" y="896"/>
                    <a:pt x="3210" y="743"/>
                    <a:pt x="3100" y="680"/>
                  </a:cubicBezTo>
                  <a:lnTo>
                    <a:pt x="1876" y="48"/>
                  </a:lnTo>
                  <a:cubicBezTo>
                    <a:pt x="1821" y="17"/>
                    <a:pt x="1749" y="1"/>
                    <a:pt x="16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56;p41"/>
            <p:cNvSpPr/>
            <p:nvPr/>
          </p:nvSpPr>
          <p:spPr>
            <a:xfrm>
              <a:off x="5925347" y="2391349"/>
              <a:ext cx="59977" cy="36593"/>
            </a:xfrm>
            <a:custGeom>
              <a:avLst/>
              <a:gdLst/>
              <a:ahLst/>
              <a:cxnLst/>
              <a:rect l="l" t="t" r="r" b="b"/>
              <a:pathLst>
                <a:path w="1621" h="989" extrusionOk="0">
                  <a:moveTo>
                    <a:pt x="1" y="1"/>
                  </a:moveTo>
                  <a:cubicBezTo>
                    <a:pt x="70" y="1"/>
                    <a:pt x="144" y="14"/>
                    <a:pt x="197" y="47"/>
                  </a:cubicBezTo>
                  <a:lnTo>
                    <a:pt x="1421" y="679"/>
                  </a:lnTo>
                  <a:lnTo>
                    <a:pt x="201" y="47"/>
                  </a:lnTo>
                  <a:cubicBezTo>
                    <a:pt x="144" y="14"/>
                    <a:pt x="74" y="1"/>
                    <a:pt x="4" y="1"/>
                  </a:cubicBezTo>
                  <a:close/>
                  <a:moveTo>
                    <a:pt x="1421" y="679"/>
                  </a:moveTo>
                  <a:cubicBezTo>
                    <a:pt x="1511" y="732"/>
                    <a:pt x="1590" y="849"/>
                    <a:pt x="1614" y="959"/>
                  </a:cubicBezTo>
                  <a:cubicBezTo>
                    <a:pt x="1618" y="968"/>
                    <a:pt x="1618" y="979"/>
                    <a:pt x="1621" y="988"/>
                  </a:cubicBezTo>
                  <a:cubicBezTo>
                    <a:pt x="1607" y="869"/>
                    <a:pt x="1524" y="735"/>
                    <a:pt x="1421" y="679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57;p41"/>
            <p:cNvSpPr/>
            <p:nvPr/>
          </p:nvSpPr>
          <p:spPr>
            <a:xfrm>
              <a:off x="5865443" y="2391349"/>
              <a:ext cx="119658" cy="68228"/>
            </a:xfrm>
            <a:custGeom>
              <a:avLst/>
              <a:gdLst/>
              <a:ahLst/>
              <a:cxnLst/>
              <a:rect l="l" t="t" r="r" b="b"/>
              <a:pathLst>
                <a:path w="3234" h="1844" extrusionOk="0">
                  <a:moveTo>
                    <a:pt x="1620" y="1"/>
                  </a:moveTo>
                  <a:cubicBezTo>
                    <a:pt x="1547" y="1"/>
                    <a:pt x="1477" y="17"/>
                    <a:pt x="1420" y="47"/>
                  </a:cubicBezTo>
                  <a:lnTo>
                    <a:pt x="140" y="792"/>
                  </a:lnTo>
                  <a:cubicBezTo>
                    <a:pt x="86" y="825"/>
                    <a:pt x="36" y="879"/>
                    <a:pt x="0" y="942"/>
                  </a:cubicBezTo>
                  <a:lnTo>
                    <a:pt x="1620" y="1803"/>
                  </a:lnTo>
                  <a:cubicBezTo>
                    <a:pt x="1615" y="1812"/>
                    <a:pt x="1611" y="1821"/>
                    <a:pt x="1607" y="1829"/>
                  </a:cubicBezTo>
                  <a:lnTo>
                    <a:pt x="1607" y="1829"/>
                  </a:lnTo>
                  <a:cubicBezTo>
                    <a:pt x="1644" y="1755"/>
                    <a:pt x="1701" y="1691"/>
                    <a:pt x="1763" y="1653"/>
                  </a:cubicBezTo>
                  <a:lnTo>
                    <a:pt x="3043" y="908"/>
                  </a:lnTo>
                  <a:cubicBezTo>
                    <a:pt x="3074" y="889"/>
                    <a:pt x="3103" y="882"/>
                    <a:pt x="3130" y="882"/>
                  </a:cubicBezTo>
                  <a:cubicBezTo>
                    <a:pt x="3180" y="882"/>
                    <a:pt x="3217" y="908"/>
                    <a:pt x="3233" y="959"/>
                  </a:cubicBezTo>
                  <a:cubicBezTo>
                    <a:pt x="3209" y="849"/>
                    <a:pt x="3130" y="732"/>
                    <a:pt x="3040" y="679"/>
                  </a:cubicBezTo>
                  <a:lnTo>
                    <a:pt x="1816" y="47"/>
                  </a:lnTo>
                  <a:cubicBezTo>
                    <a:pt x="1763" y="14"/>
                    <a:pt x="1689" y="1"/>
                    <a:pt x="1620" y="1"/>
                  </a:cubicBezTo>
                  <a:close/>
                  <a:moveTo>
                    <a:pt x="1607" y="1829"/>
                  </a:moveTo>
                  <a:cubicBezTo>
                    <a:pt x="1604" y="1834"/>
                    <a:pt x="1602" y="1839"/>
                    <a:pt x="1600" y="1843"/>
                  </a:cubicBezTo>
                  <a:cubicBezTo>
                    <a:pt x="1602" y="1838"/>
                    <a:pt x="1605" y="1834"/>
                    <a:pt x="1607" y="1829"/>
                  </a:cubicBez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58;p41"/>
            <p:cNvSpPr/>
            <p:nvPr/>
          </p:nvSpPr>
          <p:spPr>
            <a:xfrm>
              <a:off x="5863223" y="2426167"/>
              <a:ext cx="66341" cy="100011"/>
            </a:xfrm>
            <a:custGeom>
              <a:avLst/>
              <a:gdLst/>
              <a:ahLst/>
              <a:cxnLst/>
              <a:rect l="l" t="t" r="r" b="b"/>
              <a:pathLst>
                <a:path w="1793" h="2703" extrusionOk="0">
                  <a:moveTo>
                    <a:pt x="56" y="1"/>
                  </a:moveTo>
                  <a:cubicBezTo>
                    <a:pt x="20" y="64"/>
                    <a:pt x="0" y="134"/>
                    <a:pt x="0" y="197"/>
                  </a:cubicBezTo>
                  <a:lnTo>
                    <a:pt x="3" y="1681"/>
                  </a:lnTo>
                  <a:cubicBezTo>
                    <a:pt x="7" y="1807"/>
                    <a:pt x="96" y="1960"/>
                    <a:pt x="206" y="2023"/>
                  </a:cubicBezTo>
                  <a:lnTo>
                    <a:pt x="1427" y="2655"/>
                  </a:lnTo>
                  <a:cubicBezTo>
                    <a:pt x="1482" y="2687"/>
                    <a:pt x="1555" y="2703"/>
                    <a:pt x="1628" y="2703"/>
                  </a:cubicBezTo>
                  <a:cubicBezTo>
                    <a:pt x="1686" y="2703"/>
                    <a:pt x="1744" y="2693"/>
                    <a:pt x="1793" y="2672"/>
                  </a:cubicBezTo>
                  <a:lnTo>
                    <a:pt x="1793" y="2672"/>
                  </a:lnTo>
                  <a:cubicBezTo>
                    <a:pt x="1774" y="2679"/>
                    <a:pt x="1756" y="2682"/>
                    <a:pt x="1739" y="2682"/>
                  </a:cubicBezTo>
                  <a:cubicBezTo>
                    <a:pt x="1673" y="2682"/>
                    <a:pt x="1626" y="2632"/>
                    <a:pt x="1626" y="2539"/>
                  </a:cubicBezTo>
                  <a:lnTo>
                    <a:pt x="1620" y="1059"/>
                  </a:lnTo>
                  <a:cubicBezTo>
                    <a:pt x="1620" y="996"/>
                    <a:pt x="1643" y="925"/>
                    <a:pt x="1680" y="862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59;p41"/>
            <p:cNvSpPr/>
            <p:nvPr/>
          </p:nvSpPr>
          <p:spPr>
            <a:xfrm>
              <a:off x="6149128" y="2967977"/>
              <a:ext cx="30303" cy="51874"/>
            </a:xfrm>
            <a:custGeom>
              <a:avLst/>
              <a:gdLst/>
              <a:ahLst/>
              <a:cxnLst/>
              <a:rect l="l" t="t" r="r" b="b"/>
              <a:pathLst>
                <a:path w="8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819" y="1401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60;p41"/>
            <p:cNvSpPr/>
            <p:nvPr/>
          </p:nvSpPr>
          <p:spPr>
            <a:xfrm>
              <a:off x="6063693" y="2926129"/>
              <a:ext cx="31783" cy="55907"/>
            </a:xfrm>
            <a:custGeom>
              <a:avLst/>
              <a:gdLst/>
              <a:ahLst/>
              <a:cxnLst/>
              <a:rect l="l" t="t" r="r" b="b"/>
              <a:pathLst>
                <a:path w="859" h="1511" extrusionOk="0">
                  <a:moveTo>
                    <a:pt x="859" y="1"/>
                  </a:moveTo>
                  <a:lnTo>
                    <a:pt x="1" y="27"/>
                  </a:lnTo>
                  <a:lnTo>
                    <a:pt x="40" y="1510"/>
                  </a:lnTo>
                  <a:lnTo>
                    <a:pt x="859" y="148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61;p41"/>
            <p:cNvSpPr/>
            <p:nvPr/>
          </p:nvSpPr>
          <p:spPr>
            <a:xfrm>
              <a:off x="6040308" y="2538910"/>
              <a:ext cx="157213" cy="459022"/>
            </a:xfrm>
            <a:custGeom>
              <a:avLst/>
              <a:gdLst/>
              <a:ahLst/>
              <a:cxnLst/>
              <a:rect l="l" t="t" r="r" b="b"/>
              <a:pathLst>
                <a:path w="4249" h="12406" extrusionOk="0">
                  <a:moveTo>
                    <a:pt x="224" y="0"/>
                  </a:moveTo>
                  <a:cubicBezTo>
                    <a:pt x="224" y="0"/>
                    <a:pt x="0" y="5752"/>
                    <a:pt x="11" y="6314"/>
                  </a:cubicBezTo>
                  <a:cubicBezTo>
                    <a:pt x="20" y="6810"/>
                    <a:pt x="599" y="11560"/>
                    <a:pt x="599" y="11560"/>
                  </a:cubicBezTo>
                  <a:cubicBezTo>
                    <a:pt x="748" y="11611"/>
                    <a:pt x="885" y="11629"/>
                    <a:pt x="1006" y="11629"/>
                  </a:cubicBezTo>
                  <a:cubicBezTo>
                    <a:pt x="1337" y="11629"/>
                    <a:pt x="1544" y="11490"/>
                    <a:pt x="1544" y="11490"/>
                  </a:cubicBezTo>
                  <a:cubicBezTo>
                    <a:pt x="1544" y="11490"/>
                    <a:pt x="1697" y="8154"/>
                    <a:pt x="1733" y="7618"/>
                  </a:cubicBezTo>
                  <a:cubicBezTo>
                    <a:pt x="1784" y="6920"/>
                    <a:pt x="1634" y="6314"/>
                    <a:pt x="1634" y="6314"/>
                  </a:cubicBezTo>
                  <a:lnTo>
                    <a:pt x="2020" y="2998"/>
                  </a:lnTo>
                  <a:cubicBezTo>
                    <a:pt x="2020" y="2998"/>
                    <a:pt x="2236" y="5759"/>
                    <a:pt x="2363" y="6773"/>
                  </a:cubicBezTo>
                  <a:cubicBezTo>
                    <a:pt x="2512" y="7937"/>
                    <a:pt x="2881" y="12315"/>
                    <a:pt x="2881" y="12315"/>
                  </a:cubicBezTo>
                  <a:cubicBezTo>
                    <a:pt x="3045" y="12382"/>
                    <a:pt x="3197" y="12405"/>
                    <a:pt x="3328" y="12405"/>
                  </a:cubicBezTo>
                  <a:cubicBezTo>
                    <a:pt x="3610" y="12405"/>
                    <a:pt x="3796" y="12299"/>
                    <a:pt x="3796" y="12299"/>
                  </a:cubicBezTo>
                  <a:cubicBezTo>
                    <a:pt x="3796" y="12299"/>
                    <a:pt x="4248" y="9069"/>
                    <a:pt x="4222" y="7891"/>
                  </a:cubicBezTo>
                  <a:cubicBezTo>
                    <a:pt x="4205" y="7082"/>
                    <a:pt x="3989" y="6680"/>
                    <a:pt x="3969" y="6457"/>
                  </a:cubicBezTo>
                  <a:cubicBezTo>
                    <a:pt x="3969" y="6457"/>
                    <a:pt x="4108" y="1904"/>
                    <a:pt x="4108" y="1122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62;p41"/>
            <p:cNvSpPr/>
            <p:nvPr/>
          </p:nvSpPr>
          <p:spPr>
            <a:xfrm>
              <a:off x="6047080" y="2349574"/>
              <a:ext cx="145262" cy="247604"/>
            </a:xfrm>
            <a:custGeom>
              <a:avLst/>
              <a:gdLst/>
              <a:ahLst/>
              <a:cxnLst/>
              <a:rect l="l" t="t" r="r" b="b"/>
              <a:pathLst>
                <a:path w="3926" h="6692" extrusionOk="0">
                  <a:moveTo>
                    <a:pt x="1528" y="0"/>
                  </a:moveTo>
                  <a:cubicBezTo>
                    <a:pt x="779" y="0"/>
                    <a:pt x="111" y="572"/>
                    <a:pt x="74" y="1356"/>
                  </a:cubicBezTo>
                  <a:cubicBezTo>
                    <a:pt x="70" y="1385"/>
                    <a:pt x="70" y="1416"/>
                    <a:pt x="70" y="1445"/>
                  </a:cubicBezTo>
                  <a:cubicBezTo>
                    <a:pt x="70" y="2084"/>
                    <a:pt x="1" y="5986"/>
                    <a:pt x="1" y="5986"/>
                  </a:cubicBezTo>
                  <a:cubicBezTo>
                    <a:pt x="671" y="6475"/>
                    <a:pt x="1411" y="6692"/>
                    <a:pt x="2134" y="6692"/>
                  </a:cubicBezTo>
                  <a:cubicBezTo>
                    <a:pt x="2762" y="6692"/>
                    <a:pt x="3378" y="6528"/>
                    <a:pt x="3925" y="6239"/>
                  </a:cubicBezTo>
                  <a:lnTo>
                    <a:pt x="3902" y="3209"/>
                  </a:lnTo>
                  <a:lnTo>
                    <a:pt x="3902" y="1602"/>
                  </a:lnTo>
                  <a:cubicBezTo>
                    <a:pt x="3902" y="1289"/>
                    <a:pt x="3846" y="1060"/>
                    <a:pt x="3783" y="893"/>
                  </a:cubicBezTo>
                  <a:cubicBezTo>
                    <a:pt x="3709" y="711"/>
                    <a:pt x="3566" y="564"/>
                    <a:pt x="3387" y="484"/>
                  </a:cubicBezTo>
                  <a:lnTo>
                    <a:pt x="2642" y="238"/>
                  </a:lnTo>
                  <a:lnTo>
                    <a:pt x="1900" y="48"/>
                  </a:lnTo>
                  <a:cubicBezTo>
                    <a:pt x="1776" y="16"/>
                    <a:pt x="1651" y="0"/>
                    <a:pt x="15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963;p41"/>
            <p:cNvSpPr/>
            <p:nvPr/>
          </p:nvSpPr>
          <p:spPr>
            <a:xfrm>
              <a:off x="5919686" y="2374365"/>
              <a:ext cx="271284" cy="161468"/>
            </a:xfrm>
            <a:custGeom>
              <a:avLst/>
              <a:gdLst/>
              <a:ahLst/>
              <a:cxnLst/>
              <a:rect l="l" t="t" r="r" b="b"/>
              <a:pathLst>
                <a:path w="7332" h="4364" extrusionOk="0">
                  <a:moveTo>
                    <a:pt x="6806" y="1"/>
                  </a:moveTo>
                  <a:cubicBezTo>
                    <a:pt x="6487" y="1"/>
                    <a:pt x="6191" y="449"/>
                    <a:pt x="5931" y="746"/>
                  </a:cubicBezTo>
                  <a:cubicBezTo>
                    <a:pt x="5619" y="1105"/>
                    <a:pt x="5050" y="2056"/>
                    <a:pt x="4398" y="2559"/>
                  </a:cubicBezTo>
                  <a:cubicBezTo>
                    <a:pt x="4089" y="2797"/>
                    <a:pt x="2487" y="3344"/>
                    <a:pt x="2156" y="3344"/>
                  </a:cubicBezTo>
                  <a:cubicBezTo>
                    <a:pt x="2141" y="3344"/>
                    <a:pt x="2129" y="3342"/>
                    <a:pt x="2119" y="3340"/>
                  </a:cubicBezTo>
                  <a:cubicBezTo>
                    <a:pt x="1913" y="3290"/>
                    <a:pt x="1837" y="3240"/>
                    <a:pt x="1654" y="3107"/>
                  </a:cubicBezTo>
                  <a:cubicBezTo>
                    <a:pt x="1448" y="2958"/>
                    <a:pt x="1281" y="2921"/>
                    <a:pt x="1129" y="2824"/>
                  </a:cubicBezTo>
                  <a:cubicBezTo>
                    <a:pt x="1039" y="2770"/>
                    <a:pt x="1005" y="2742"/>
                    <a:pt x="979" y="2742"/>
                  </a:cubicBezTo>
                  <a:cubicBezTo>
                    <a:pt x="961" y="2742"/>
                    <a:pt x="946" y="2756"/>
                    <a:pt x="919" y="2785"/>
                  </a:cubicBezTo>
                  <a:cubicBezTo>
                    <a:pt x="849" y="2855"/>
                    <a:pt x="912" y="3044"/>
                    <a:pt x="1042" y="3157"/>
                  </a:cubicBezTo>
                  <a:cubicBezTo>
                    <a:pt x="1181" y="3274"/>
                    <a:pt x="1304" y="3294"/>
                    <a:pt x="1321" y="3330"/>
                  </a:cubicBezTo>
                  <a:cubicBezTo>
                    <a:pt x="1330" y="3346"/>
                    <a:pt x="1305" y="3355"/>
                    <a:pt x="1255" y="3355"/>
                  </a:cubicBezTo>
                  <a:cubicBezTo>
                    <a:pt x="1195" y="3355"/>
                    <a:pt x="1100" y="3342"/>
                    <a:pt x="989" y="3317"/>
                  </a:cubicBezTo>
                  <a:cubicBezTo>
                    <a:pt x="750" y="3260"/>
                    <a:pt x="510" y="3137"/>
                    <a:pt x="274" y="3054"/>
                  </a:cubicBezTo>
                  <a:cubicBezTo>
                    <a:pt x="248" y="3046"/>
                    <a:pt x="219" y="3037"/>
                    <a:pt x="190" y="3037"/>
                  </a:cubicBezTo>
                  <a:cubicBezTo>
                    <a:pt x="174" y="3037"/>
                    <a:pt x="158" y="3040"/>
                    <a:pt x="144" y="3047"/>
                  </a:cubicBezTo>
                  <a:cubicBezTo>
                    <a:pt x="124" y="3058"/>
                    <a:pt x="107" y="3077"/>
                    <a:pt x="94" y="3097"/>
                  </a:cubicBezTo>
                  <a:cubicBezTo>
                    <a:pt x="24" y="3197"/>
                    <a:pt x="1" y="3323"/>
                    <a:pt x="14" y="3443"/>
                  </a:cubicBezTo>
                  <a:cubicBezTo>
                    <a:pt x="27" y="3563"/>
                    <a:pt x="77" y="3679"/>
                    <a:pt x="144" y="3779"/>
                  </a:cubicBezTo>
                  <a:cubicBezTo>
                    <a:pt x="263" y="3965"/>
                    <a:pt x="443" y="4108"/>
                    <a:pt x="639" y="4202"/>
                  </a:cubicBezTo>
                  <a:cubicBezTo>
                    <a:pt x="799" y="4278"/>
                    <a:pt x="969" y="4328"/>
                    <a:pt x="1138" y="4355"/>
                  </a:cubicBezTo>
                  <a:cubicBezTo>
                    <a:pt x="1176" y="4361"/>
                    <a:pt x="1215" y="4364"/>
                    <a:pt x="1254" y="4364"/>
                  </a:cubicBezTo>
                  <a:cubicBezTo>
                    <a:pt x="1357" y="4364"/>
                    <a:pt x="1462" y="4346"/>
                    <a:pt x="1561" y="4332"/>
                  </a:cubicBezTo>
                  <a:cubicBezTo>
                    <a:pt x="1897" y="4285"/>
                    <a:pt x="2030" y="4245"/>
                    <a:pt x="2206" y="4235"/>
                  </a:cubicBezTo>
                  <a:cubicBezTo>
                    <a:pt x="2788" y="4195"/>
                    <a:pt x="4545" y="3742"/>
                    <a:pt x="4927" y="3493"/>
                  </a:cubicBezTo>
                  <a:cubicBezTo>
                    <a:pt x="5712" y="2978"/>
                    <a:pt x="6407" y="2239"/>
                    <a:pt x="6773" y="1653"/>
                  </a:cubicBezTo>
                  <a:cubicBezTo>
                    <a:pt x="7212" y="945"/>
                    <a:pt x="7332" y="160"/>
                    <a:pt x="68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64;p41"/>
            <p:cNvSpPr/>
            <p:nvPr/>
          </p:nvSpPr>
          <p:spPr>
            <a:xfrm>
              <a:off x="6052852" y="2215333"/>
              <a:ext cx="83361" cy="83361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9" y="1"/>
                  </a:moveTo>
                  <a:cubicBezTo>
                    <a:pt x="507" y="1"/>
                    <a:pt x="1" y="503"/>
                    <a:pt x="1" y="1125"/>
                  </a:cubicBezTo>
                  <a:cubicBezTo>
                    <a:pt x="1" y="1747"/>
                    <a:pt x="507" y="2253"/>
                    <a:pt x="1129" y="2253"/>
                  </a:cubicBezTo>
                  <a:cubicBezTo>
                    <a:pt x="1750" y="2253"/>
                    <a:pt x="2253" y="1747"/>
                    <a:pt x="2253" y="1125"/>
                  </a:cubicBezTo>
                  <a:cubicBezTo>
                    <a:pt x="2253" y="503"/>
                    <a:pt x="1750" y="1"/>
                    <a:pt x="1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65;p41"/>
            <p:cNvSpPr/>
            <p:nvPr/>
          </p:nvSpPr>
          <p:spPr>
            <a:xfrm>
              <a:off x="6148869" y="2286598"/>
              <a:ext cx="17760" cy="43623"/>
            </a:xfrm>
            <a:custGeom>
              <a:avLst/>
              <a:gdLst/>
              <a:ahLst/>
              <a:cxnLst/>
              <a:rect l="l" t="t" r="r" b="b"/>
              <a:pathLst>
                <a:path w="480" h="1179" extrusionOk="0">
                  <a:moveTo>
                    <a:pt x="479" y="1"/>
                  </a:moveTo>
                  <a:lnTo>
                    <a:pt x="10" y="576"/>
                  </a:lnTo>
                  <a:lnTo>
                    <a:pt x="0" y="1178"/>
                  </a:lnTo>
                  <a:cubicBezTo>
                    <a:pt x="0" y="1178"/>
                    <a:pt x="150" y="1138"/>
                    <a:pt x="224" y="999"/>
                  </a:cubicBezTo>
                  <a:cubicBezTo>
                    <a:pt x="296" y="859"/>
                    <a:pt x="47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66;p41"/>
            <p:cNvSpPr/>
            <p:nvPr/>
          </p:nvSpPr>
          <p:spPr>
            <a:xfrm>
              <a:off x="6153901" y="2241086"/>
              <a:ext cx="22681" cy="47027"/>
            </a:xfrm>
            <a:custGeom>
              <a:avLst/>
              <a:gdLst/>
              <a:ahLst/>
              <a:cxnLst/>
              <a:rect l="l" t="t" r="r" b="b"/>
              <a:pathLst>
                <a:path w="613" h="1271" extrusionOk="0">
                  <a:moveTo>
                    <a:pt x="159" y="0"/>
                  </a:moveTo>
                  <a:cubicBezTo>
                    <a:pt x="131" y="0"/>
                    <a:pt x="114" y="3"/>
                    <a:pt x="114" y="3"/>
                  </a:cubicBezTo>
                  <a:lnTo>
                    <a:pt x="1" y="1271"/>
                  </a:lnTo>
                  <a:lnTo>
                    <a:pt x="343" y="1231"/>
                  </a:lnTo>
                  <a:cubicBezTo>
                    <a:pt x="530" y="758"/>
                    <a:pt x="613" y="279"/>
                    <a:pt x="463" y="126"/>
                  </a:cubicBezTo>
                  <a:cubicBezTo>
                    <a:pt x="356" y="16"/>
                    <a:pt x="226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67;p41"/>
            <p:cNvSpPr/>
            <p:nvPr/>
          </p:nvSpPr>
          <p:spPr>
            <a:xfrm>
              <a:off x="6057551" y="2221586"/>
              <a:ext cx="125578" cy="153772"/>
            </a:xfrm>
            <a:custGeom>
              <a:avLst/>
              <a:gdLst/>
              <a:ahLst/>
              <a:cxnLst/>
              <a:rect l="l" t="t" r="r" b="b"/>
              <a:pathLst>
                <a:path w="3394" h="4156" extrusionOk="0">
                  <a:moveTo>
                    <a:pt x="1195" y="0"/>
                  </a:moveTo>
                  <a:cubicBezTo>
                    <a:pt x="680" y="0"/>
                    <a:pt x="191" y="249"/>
                    <a:pt x="113" y="889"/>
                  </a:cubicBezTo>
                  <a:cubicBezTo>
                    <a:pt x="0" y="1838"/>
                    <a:pt x="50" y="2226"/>
                    <a:pt x="183" y="2705"/>
                  </a:cubicBezTo>
                  <a:cubicBezTo>
                    <a:pt x="270" y="3008"/>
                    <a:pt x="443" y="3224"/>
                    <a:pt x="719" y="3268"/>
                  </a:cubicBezTo>
                  <a:cubicBezTo>
                    <a:pt x="753" y="3273"/>
                    <a:pt x="793" y="3275"/>
                    <a:pt x="837" y="3275"/>
                  </a:cubicBezTo>
                  <a:cubicBezTo>
                    <a:pt x="1010" y="3275"/>
                    <a:pt x="1228" y="3241"/>
                    <a:pt x="1228" y="3241"/>
                  </a:cubicBezTo>
                  <a:lnTo>
                    <a:pt x="1228" y="3657"/>
                  </a:lnTo>
                  <a:cubicBezTo>
                    <a:pt x="942" y="3986"/>
                    <a:pt x="1166" y="4156"/>
                    <a:pt x="1510" y="4156"/>
                  </a:cubicBezTo>
                  <a:cubicBezTo>
                    <a:pt x="1821" y="4156"/>
                    <a:pt x="2230" y="4018"/>
                    <a:pt x="2452" y="3734"/>
                  </a:cubicBezTo>
                  <a:lnTo>
                    <a:pt x="2478" y="2333"/>
                  </a:lnTo>
                  <a:cubicBezTo>
                    <a:pt x="2478" y="2333"/>
                    <a:pt x="2515" y="2490"/>
                    <a:pt x="2725" y="2490"/>
                  </a:cubicBezTo>
                  <a:cubicBezTo>
                    <a:pt x="2777" y="2490"/>
                    <a:pt x="2839" y="2480"/>
                    <a:pt x="2914" y="2456"/>
                  </a:cubicBezTo>
                  <a:cubicBezTo>
                    <a:pt x="3131" y="2389"/>
                    <a:pt x="3393" y="1997"/>
                    <a:pt x="3254" y="1698"/>
                  </a:cubicBezTo>
                  <a:cubicBezTo>
                    <a:pt x="3188" y="1559"/>
                    <a:pt x="3091" y="1514"/>
                    <a:pt x="2999" y="1514"/>
                  </a:cubicBezTo>
                  <a:cubicBezTo>
                    <a:pt x="2895" y="1514"/>
                    <a:pt x="2797" y="1571"/>
                    <a:pt x="2752" y="1618"/>
                  </a:cubicBezTo>
                  <a:cubicBezTo>
                    <a:pt x="2678" y="1694"/>
                    <a:pt x="2593" y="1805"/>
                    <a:pt x="2528" y="1805"/>
                  </a:cubicBezTo>
                  <a:cubicBezTo>
                    <a:pt x="2519" y="1805"/>
                    <a:pt x="2510" y="1803"/>
                    <a:pt x="2502" y="1798"/>
                  </a:cubicBezTo>
                  <a:cubicBezTo>
                    <a:pt x="2502" y="1798"/>
                    <a:pt x="2748" y="663"/>
                    <a:pt x="2096" y="254"/>
                  </a:cubicBezTo>
                  <a:cubicBezTo>
                    <a:pt x="1846" y="96"/>
                    <a:pt x="1515" y="0"/>
                    <a:pt x="11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968;p41"/>
            <p:cNvSpPr/>
            <p:nvPr/>
          </p:nvSpPr>
          <p:spPr>
            <a:xfrm>
              <a:off x="6053111" y="2205158"/>
              <a:ext cx="110704" cy="87283"/>
            </a:xfrm>
            <a:custGeom>
              <a:avLst/>
              <a:gdLst/>
              <a:ahLst/>
              <a:cxnLst/>
              <a:rect l="l" t="t" r="r" b="b"/>
              <a:pathLst>
                <a:path w="2992" h="2359" extrusionOk="0">
                  <a:moveTo>
                    <a:pt x="578" y="0"/>
                  </a:moveTo>
                  <a:cubicBezTo>
                    <a:pt x="452" y="0"/>
                    <a:pt x="336" y="30"/>
                    <a:pt x="230" y="123"/>
                  </a:cubicBezTo>
                  <a:cubicBezTo>
                    <a:pt x="70" y="259"/>
                    <a:pt x="1" y="505"/>
                    <a:pt x="87" y="698"/>
                  </a:cubicBezTo>
                  <a:cubicBezTo>
                    <a:pt x="107" y="745"/>
                    <a:pt x="137" y="785"/>
                    <a:pt x="170" y="822"/>
                  </a:cubicBezTo>
                  <a:cubicBezTo>
                    <a:pt x="230" y="888"/>
                    <a:pt x="297" y="937"/>
                    <a:pt x="380" y="968"/>
                  </a:cubicBezTo>
                  <a:cubicBezTo>
                    <a:pt x="380" y="968"/>
                    <a:pt x="506" y="1077"/>
                    <a:pt x="948" y="1131"/>
                  </a:cubicBezTo>
                  <a:cubicBezTo>
                    <a:pt x="1077" y="1147"/>
                    <a:pt x="1227" y="1153"/>
                    <a:pt x="1377" y="1153"/>
                  </a:cubicBezTo>
                  <a:cubicBezTo>
                    <a:pt x="1740" y="1153"/>
                    <a:pt x="2104" y="1118"/>
                    <a:pt x="2169" y="1111"/>
                  </a:cubicBezTo>
                  <a:cubicBezTo>
                    <a:pt x="2178" y="1109"/>
                    <a:pt x="2186" y="1109"/>
                    <a:pt x="2193" y="1109"/>
                  </a:cubicBezTo>
                  <a:cubicBezTo>
                    <a:pt x="2300" y="1109"/>
                    <a:pt x="2327" y="1239"/>
                    <a:pt x="2393" y="1553"/>
                  </a:cubicBezTo>
                  <a:cubicBezTo>
                    <a:pt x="2452" y="1852"/>
                    <a:pt x="2502" y="2354"/>
                    <a:pt x="2622" y="2358"/>
                  </a:cubicBezTo>
                  <a:cubicBezTo>
                    <a:pt x="2655" y="2358"/>
                    <a:pt x="2788" y="2139"/>
                    <a:pt x="2872" y="2062"/>
                  </a:cubicBezTo>
                  <a:cubicBezTo>
                    <a:pt x="2991" y="1952"/>
                    <a:pt x="2838" y="974"/>
                    <a:pt x="2838" y="974"/>
                  </a:cubicBezTo>
                  <a:cubicBezTo>
                    <a:pt x="2838" y="974"/>
                    <a:pt x="2951" y="731"/>
                    <a:pt x="2725" y="478"/>
                  </a:cubicBezTo>
                  <a:cubicBezTo>
                    <a:pt x="2562" y="299"/>
                    <a:pt x="2289" y="279"/>
                    <a:pt x="1823" y="206"/>
                  </a:cubicBezTo>
                  <a:cubicBezTo>
                    <a:pt x="1581" y="169"/>
                    <a:pt x="1211" y="99"/>
                    <a:pt x="965" y="53"/>
                  </a:cubicBezTo>
                  <a:cubicBezTo>
                    <a:pt x="825" y="27"/>
                    <a:pt x="697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969;p41"/>
            <p:cNvSpPr/>
            <p:nvPr/>
          </p:nvSpPr>
          <p:spPr>
            <a:xfrm>
              <a:off x="6155899" y="2230800"/>
              <a:ext cx="17612" cy="13246"/>
            </a:xfrm>
            <a:custGeom>
              <a:avLst/>
              <a:gdLst/>
              <a:ahLst/>
              <a:cxnLst/>
              <a:rect l="l" t="t" r="r" b="b"/>
              <a:pathLst>
                <a:path w="476" h="358" extrusionOk="0">
                  <a:moveTo>
                    <a:pt x="268" y="1"/>
                  </a:moveTo>
                  <a:cubicBezTo>
                    <a:pt x="231" y="1"/>
                    <a:pt x="195" y="10"/>
                    <a:pt x="160" y="29"/>
                  </a:cubicBezTo>
                  <a:cubicBezTo>
                    <a:pt x="46" y="92"/>
                    <a:pt x="0" y="238"/>
                    <a:pt x="60" y="358"/>
                  </a:cubicBezTo>
                  <a:lnTo>
                    <a:pt x="476" y="132"/>
                  </a:lnTo>
                  <a:cubicBezTo>
                    <a:pt x="434" y="50"/>
                    <a:pt x="353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970;p41"/>
            <p:cNvSpPr/>
            <p:nvPr/>
          </p:nvSpPr>
          <p:spPr>
            <a:xfrm>
              <a:off x="6102951" y="2321675"/>
              <a:ext cx="41884" cy="26011"/>
            </a:xfrm>
            <a:custGeom>
              <a:avLst/>
              <a:gdLst/>
              <a:ahLst/>
              <a:cxnLst/>
              <a:rect l="l" t="t" r="r" b="b"/>
              <a:pathLst>
                <a:path w="1132" h="703" extrusionOk="0">
                  <a:moveTo>
                    <a:pt x="1132" y="0"/>
                  </a:moveTo>
                  <a:lnTo>
                    <a:pt x="1132" y="0"/>
                  </a:lnTo>
                  <a:cubicBezTo>
                    <a:pt x="1098" y="88"/>
                    <a:pt x="978" y="220"/>
                    <a:pt x="836" y="297"/>
                  </a:cubicBezTo>
                  <a:cubicBezTo>
                    <a:pt x="619" y="413"/>
                    <a:pt x="1" y="536"/>
                    <a:pt x="1" y="536"/>
                  </a:cubicBezTo>
                  <a:lnTo>
                    <a:pt x="1" y="702"/>
                  </a:lnTo>
                  <a:cubicBezTo>
                    <a:pt x="1" y="702"/>
                    <a:pt x="806" y="553"/>
                    <a:pt x="962" y="350"/>
                  </a:cubicBezTo>
                  <a:cubicBezTo>
                    <a:pt x="1092" y="187"/>
                    <a:pt x="1132" y="1"/>
                    <a:pt x="113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971;p41"/>
            <p:cNvSpPr/>
            <p:nvPr/>
          </p:nvSpPr>
          <p:spPr>
            <a:xfrm>
              <a:off x="6104061" y="2277643"/>
              <a:ext cx="9139" cy="9472"/>
            </a:xfrm>
            <a:custGeom>
              <a:avLst/>
              <a:gdLst/>
              <a:ahLst/>
              <a:cxnLst/>
              <a:rect l="l" t="t" r="r" b="b"/>
              <a:pathLst>
                <a:path w="247" h="256" extrusionOk="0">
                  <a:moveTo>
                    <a:pt x="124" y="0"/>
                  </a:moveTo>
                  <a:cubicBezTo>
                    <a:pt x="58" y="0"/>
                    <a:pt x="1" y="56"/>
                    <a:pt x="1" y="126"/>
                  </a:cubicBezTo>
                  <a:cubicBezTo>
                    <a:pt x="1" y="200"/>
                    <a:pt x="58" y="256"/>
                    <a:pt x="124" y="256"/>
                  </a:cubicBezTo>
                  <a:cubicBezTo>
                    <a:pt x="193" y="256"/>
                    <a:pt x="247" y="200"/>
                    <a:pt x="247" y="126"/>
                  </a:cubicBezTo>
                  <a:cubicBezTo>
                    <a:pt x="247" y="56"/>
                    <a:pt x="193" y="0"/>
                    <a:pt x="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972;p41"/>
            <p:cNvSpPr/>
            <p:nvPr/>
          </p:nvSpPr>
          <p:spPr>
            <a:xfrm>
              <a:off x="6108871" y="2261955"/>
              <a:ext cx="11359" cy="8547"/>
            </a:xfrm>
            <a:custGeom>
              <a:avLst/>
              <a:gdLst/>
              <a:ahLst/>
              <a:cxnLst/>
              <a:rect l="l" t="t" r="r" b="b"/>
              <a:pathLst>
                <a:path w="307" h="231" extrusionOk="0">
                  <a:moveTo>
                    <a:pt x="136" y="0"/>
                  </a:moveTo>
                  <a:cubicBezTo>
                    <a:pt x="82" y="0"/>
                    <a:pt x="28" y="31"/>
                    <a:pt x="0" y="85"/>
                  </a:cubicBezTo>
                  <a:lnTo>
                    <a:pt x="267" y="231"/>
                  </a:lnTo>
                  <a:cubicBezTo>
                    <a:pt x="307" y="154"/>
                    <a:pt x="276" y="61"/>
                    <a:pt x="203" y="18"/>
                  </a:cubicBezTo>
                  <a:cubicBezTo>
                    <a:pt x="182" y="6"/>
                    <a:pt x="159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973;p41"/>
            <p:cNvSpPr/>
            <p:nvPr/>
          </p:nvSpPr>
          <p:spPr>
            <a:xfrm>
              <a:off x="6094589" y="2314053"/>
              <a:ext cx="11470" cy="7733"/>
            </a:xfrm>
            <a:custGeom>
              <a:avLst/>
              <a:gdLst/>
              <a:ahLst/>
              <a:cxnLst/>
              <a:rect l="l" t="t" r="r" b="b"/>
              <a:pathLst>
                <a:path w="310" h="209" extrusionOk="0">
                  <a:moveTo>
                    <a:pt x="283" y="1"/>
                  </a:moveTo>
                  <a:lnTo>
                    <a:pt x="1" y="107"/>
                  </a:lnTo>
                  <a:cubicBezTo>
                    <a:pt x="21" y="170"/>
                    <a:pt x="80" y="208"/>
                    <a:pt x="142" y="208"/>
                  </a:cubicBezTo>
                  <a:cubicBezTo>
                    <a:pt x="158" y="208"/>
                    <a:pt x="174" y="206"/>
                    <a:pt x="190" y="200"/>
                  </a:cubicBezTo>
                  <a:cubicBezTo>
                    <a:pt x="270" y="170"/>
                    <a:pt x="310" y="80"/>
                    <a:pt x="28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974;p41"/>
            <p:cNvSpPr/>
            <p:nvPr/>
          </p:nvSpPr>
          <p:spPr>
            <a:xfrm>
              <a:off x="6062731" y="2259661"/>
              <a:ext cx="10730" cy="9250"/>
            </a:xfrm>
            <a:custGeom>
              <a:avLst/>
              <a:gdLst/>
              <a:ahLst/>
              <a:cxnLst/>
              <a:rect l="l" t="t" r="r" b="b"/>
              <a:pathLst>
                <a:path w="290" h="250" extrusionOk="0">
                  <a:moveTo>
                    <a:pt x="170" y="0"/>
                  </a:moveTo>
                  <a:cubicBezTo>
                    <a:pt x="139" y="0"/>
                    <a:pt x="107" y="10"/>
                    <a:pt x="80" y="30"/>
                  </a:cubicBezTo>
                  <a:cubicBezTo>
                    <a:pt x="13" y="83"/>
                    <a:pt x="0" y="180"/>
                    <a:pt x="50" y="250"/>
                  </a:cubicBezTo>
                  <a:lnTo>
                    <a:pt x="289" y="63"/>
                  </a:lnTo>
                  <a:cubicBezTo>
                    <a:pt x="262" y="22"/>
                    <a:pt x="216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975;p41"/>
            <p:cNvSpPr/>
            <p:nvPr/>
          </p:nvSpPr>
          <p:spPr>
            <a:xfrm>
              <a:off x="6067282" y="2276274"/>
              <a:ext cx="9250" cy="9509"/>
            </a:xfrm>
            <a:custGeom>
              <a:avLst/>
              <a:gdLst/>
              <a:ahLst/>
              <a:cxnLst/>
              <a:rect l="l" t="t" r="r" b="b"/>
              <a:pathLst>
                <a:path w="250" h="257" extrusionOk="0">
                  <a:moveTo>
                    <a:pt x="123" y="0"/>
                  </a:moveTo>
                  <a:cubicBezTo>
                    <a:pt x="57" y="0"/>
                    <a:pt x="0" y="57"/>
                    <a:pt x="0" y="130"/>
                  </a:cubicBezTo>
                  <a:cubicBezTo>
                    <a:pt x="0" y="200"/>
                    <a:pt x="57" y="257"/>
                    <a:pt x="123" y="257"/>
                  </a:cubicBezTo>
                  <a:cubicBezTo>
                    <a:pt x="193" y="257"/>
                    <a:pt x="249" y="200"/>
                    <a:pt x="249" y="130"/>
                  </a:cubicBezTo>
                  <a:cubicBezTo>
                    <a:pt x="249" y="57"/>
                    <a:pt x="193" y="0"/>
                    <a:pt x="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76;p41"/>
            <p:cNvSpPr/>
            <p:nvPr/>
          </p:nvSpPr>
          <p:spPr>
            <a:xfrm>
              <a:off x="6074756" y="2276755"/>
              <a:ext cx="15947" cy="27491"/>
            </a:xfrm>
            <a:custGeom>
              <a:avLst/>
              <a:gdLst/>
              <a:ahLst/>
              <a:cxnLst/>
              <a:rect l="l" t="t" r="r" b="b"/>
              <a:pathLst>
                <a:path w="431" h="743" extrusionOk="0">
                  <a:moveTo>
                    <a:pt x="430" y="0"/>
                  </a:moveTo>
                  <a:lnTo>
                    <a:pt x="1" y="613"/>
                  </a:lnTo>
                  <a:lnTo>
                    <a:pt x="390" y="743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77;p41"/>
            <p:cNvSpPr/>
            <p:nvPr/>
          </p:nvSpPr>
          <p:spPr>
            <a:xfrm>
              <a:off x="6098437" y="3000576"/>
              <a:ext cx="88615" cy="80845"/>
            </a:xfrm>
            <a:custGeom>
              <a:avLst/>
              <a:gdLst/>
              <a:ahLst/>
              <a:cxnLst/>
              <a:rect l="l" t="t" r="r" b="b"/>
              <a:pathLst>
                <a:path w="2395" h="2185" extrusionOk="0">
                  <a:moveTo>
                    <a:pt x="2195" y="1"/>
                  </a:moveTo>
                  <a:cubicBezTo>
                    <a:pt x="2193" y="1"/>
                    <a:pt x="2191" y="1"/>
                    <a:pt x="2189" y="1"/>
                  </a:cubicBezTo>
                  <a:lnTo>
                    <a:pt x="2189" y="88"/>
                  </a:lnTo>
                  <a:cubicBezTo>
                    <a:pt x="2129" y="154"/>
                    <a:pt x="1966" y="221"/>
                    <a:pt x="1779" y="227"/>
                  </a:cubicBezTo>
                  <a:cubicBezTo>
                    <a:pt x="1772" y="227"/>
                    <a:pt x="1765" y="228"/>
                    <a:pt x="1757" y="228"/>
                  </a:cubicBezTo>
                  <a:cubicBezTo>
                    <a:pt x="1626" y="228"/>
                    <a:pt x="1367" y="202"/>
                    <a:pt x="1370" y="117"/>
                  </a:cubicBezTo>
                  <a:lnTo>
                    <a:pt x="1370" y="1"/>
                  </a:lnTo>
                  <a:cubicBezTo>
                    <a:pt x="1290" y="34"/>
                    <a:pt x="1108" y="729"/>
                    <a:pt x="784" y="1026"/>
                  </a:cubicBezTo>
                  <a:cubicBezTo>
                    <a:pt x="525" y="1262"/>
                    <a:pt x="173" y="1534"/>
                    <a:pt x="83" y="1798"/>
                  </a:cubicBezTo>
                  <a:cubicBezTo>
                    <a:pt x="1" y="2039"/>
                    <a:pt x="451" y="2184"/>
                    <a:pt x="721" y="2184"/>
                  </a:cubicBezTo>
                  <a:cubicBezTo>
                    <a:pt x="756" y="2184"/>
                    <a:pt x="787" y="2182"/>
                    <a:pt x="815" y="2177"/>
                  </a:cubicBezTo>
                  <a:cubicBezTo>
                    <a:pt x="1097" y="2127"/>
                    <a:pt x="1583" y="1930"/>
                    <a:pt x="1702" y="1747"/>
                  </a:cubicBezTo>
                  <a:cubicBezTo>
                    <a:pt x="1826" y="1564"/>
                    <a:pt x="1882" y="1295"/>
                    <a:pt x="1982" y="1159"/>
                  </a:cubicBezTo>
                  <a:cubicBezTo>
                    <a:pt x="2082" y="1026"/>
                    <a:pt x="2312" y="876"/>
                    <a:pt x="2365" y="720"/>
                  </a:cubicBezTo>
                  <a:cubicBezTo>
                    <a:pt x="2395" y="636"/>
                    <a:pt x="2358" y="447"/>
                    <a:pt x="2318" y="290"/>
                  </a:cubicBezTo>
                  <a:cubicBezTo>
                    <a:pt x="2280" y="150"/>
                    <a:pt x="2241" y="1"/>
                    <a:pt x="21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78;p41"/>
            <p:cNvSpPr/>
            <p:nvPr/>
          </p:nvSpPr>
          <p:spPr>
            <a:xfrm>
              <a:off x="5991097" y="2970679"/>
              <a:ext cx="115847" cy="59644"/>
            </a:xfrm>
            <a:custGeom>
              <a:avLst/>
              <a:gdLst/>
              <a:ahLst/>
              <a:cxnLst/>
              <a:rect l="l" t="t" r="r" b="b"/>
              <a:pathLst>
                <a:path w="3131" h="1612" extrusionOk="0">
                  <a:moveTo>
                    <a:pt x="2825" y="0"/>
                  </a:moveTo>
                  <a:cubicBezTo>
                    <a:pt x="2824" y="0"/>
                    <a:pt x="2822" y="0"/>
                    <a:pt x="2821" y="1"/>
                  </a:cubicBezTo>
                  <a:lnTo>
                    <a:pt x="2821" y="80"/>
                  </a:lnTo>
                  <a:cubicBezTo>
                    <a:pt x="2758" y="178"/>
                    <a:pt x="2523" y="237"/>
                    <a:pt x="2307" y="237"/>
                  </a:cubicBezTo>
                  <a:cubicBezTo>
                    <a:pt x="2189" y="237"/>
                    <a:pt x="2076" y="219"/>
                    <a:pt x="1999" y="180"/>
                  </a:cubicBezTo>
                  <a:lnTo>
                    <a:pt x="1996" y="54"/>
                  </a:lnTo>
                  <a:cubicBezTo>
                    <a:pt x="1953" y="57"/>
                    <a:pt x="1916" y="117"/>
                    <a:pt x="1823" y="217"/>
                  </a:cubicBezTo>
                  <a:cubicBezTo>
                    <a:pt x="1709" y="340"/>
                    <a:pt x="1523" y="473"/>
                    <a:pt x="1341" y="566"/>
                  </a:cubicBezTo>
                  <a:cubicBezTo>
                    <a:pt x="1035" y="719"/>
                    <a:pt x="439" y="955"/>
                    <a:pt x="169" y="1075"/>
                  </a:cubicBezTo>
                  <a:cubicBezTo>
                    <a:pt x="0" y="1152"/>
                    <a:pt x="7" y="1358"/>
                    <a:pt x="183" y="1471"/>
                  </a:cubicBezTo>
                  <a:cubicBezTo>
                    <a:pt x="298" y="1549"/>
                    <a:pt x="523" y="1611"/>
                    <a:pt x="810" y="1611"/>
                  </a:cubicBezTo>
                  <a:cubicBezTo>
                    <a:pt x="954" y="1611"/>
                    <a:pt x="1115" y="1595"/>
                    <a:pt x="1284" y="1557"/>
                  </a:cubicBezTo>
                  <a:cubicBezTo>
                    <a:pt x="1548" y="1499"/>
                    <a:pt x="1894" y="1257"/>
                    <a:pt x="2120" y="1257"/>
                  </a:cubicBezTo>
                  <a:cubicBezTo>
                    <a:pt x="2128" y="1257"/>
                    <a:pt x="2135" y="1257"/>
                    <a:pt x="2142" y="1258"/>
                  </a:cubicBezTo>
                  <a:cubicBezTo>
                    <a:pt x="2197" y="1261"/>
                    <a:pt x="2263" y="1264"/>
                    <a:pt x="2334" y="1264"/>
                  </a:cubicBezTo>
                  <a:cubicBezTo>
                    <a:pt x="2560" y="1264"/>
                    <a:pt x="2834" y="1240"/>
                    <a:pt x="2960" y="1152"/>
                  </a:cubicBezTo>
                  <a:cubicBezTo>
                    <a:pt x="3130" y="1035"/>
                    <a:pt x="3063" y="789"/>
                    <a:pt x="3014" y="579"/>
                  </a:cubicBezTo>
                  <a:cubicBezTo>
                    <a:pt x="2965" y="351"/>
                    <a:pt x="2900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79;p41"/>
            <p:cNvSpPr/>
            <p:nvPr/>
          </p:nvSpPr>
          <p:spPr>
            <a:xfrm>
              <a:off x="6072795" y="2625567"/>
              <a:ext cx="42291" cy="136678"/>
            </a:xfrm>
            <a:custGeom>
              <a:avLst/>
              <a:gdLst/>
              <a:ahLst/>
              <a:cxnLst/>
              <a:rect l="l" t="t" r="r" b="b"/>
              <a:pathLst>
                <a:path w="1143" h="3694" extrusionOk="0">
                  <a:moveTo>
                    <a:pt x="0" y="1"/>
                  </a:moveTo>
                  <a:cubicBezTo>
                    <a:pt x="0" y="1"/>
                    <a:pt x="220" y="413"/>
                    <a:pt x="875" y="799"/>
                  </a:cubicBezTo>
                  <a:lnTo>
                    <a:pt x="786" y="3693"/>
                  </a:lnTo>
                  <a:lnTo>
                    <a:pt x="1142" y="656"/>
                  </a:lnTo>
                  <a:cubicBezTo>
                    <a:pt x="1142" y="656"/>
                    <a:pt x="487" y="47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80;p41"/>
            <p:cNvSpPr/>
            <p:nvPr/>
          </p:nvSpPr>
          <p:spPr>
            <a:xfrm>
              <a:off x="6095847" y="2367076"/>
              <a:ext cx="97236" cy="118585"/>
            </a:xfrm>
            <a:custGeom>
              <a:avLst/>
              <a:gdLst/>
              <a:ahLst/>
              <a:cxnLst/>
              <a:rect l="l" t="t" r="r" b="b"/>
              <a:pathLst>
                <a:path w="2628" h="3205" extrusionOk="0">
                  <a:moveTo>
                    <a:pt x="2000" y="1"/>
                  </a:moveTo>
                  <a:cubicBezTo>
                    <a:pt x="1754" y="1"/>
                    <a:pt x="1383" y="260"/>
                    <a:pt x="1024" y="749"/>
                  </a:cubicBezTo>
                  <a:cubicBezTo>
                    <a:pt x="625" y="1299"/>
                    <a:pt x="422" y="1681"/>
                    <a:pt x="0" y="2329"/>
                  </a:cubicBezTo>
                  <a:cubicBezTo>
                    <a:pt x="426" y="2822"/>
                    <a:pt x="1230" y="3204"/>
                    <a:pt x="1230" y="3204"/>
                  </a:cubicBezTo>
                  <a:cubicBezTo>
                    <a:pt x="1700" y="2719"/>
                    <a:pt x="2299" y="1724"/>
                    <a:pt x="2451" y="1142"/>
                  </a:cubicBezTo>
                  <a:cubicBezTo>
                    <a:pt x="2627" y="493"/>
                    <a:pt x="2468" y="204"/>
                    <a:pt x="2079" y="11"/>
                  </a:cubicBezTo>
                  <a:cubicBezTo>
                    <a:pt x="2054" y="4"/>
                    <a:pt x="2028" y="1"/>
                    <a:pt x="20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81;p41"/>
            <p:cNvSpPr/>
            <p:nvPr/>
          </p:nvSpPr>
          <p:spPr>
            <a:xfrm>
              <a:off x="6095847" y="2367113"/>
              <a:ext cx="93314" cy="118548"/>
            </a:xfrm>
            <a:custGeom>
              <a:avLst/>
              <a:gdLst/>
              <a:ahLst/>
              <a:cxnLst/>
              <a:rect l="l" t="t" r="r" b="b"/>
              <a:pathLst>
                <a:path w="2522" h="3204" extrusionOk="0">
                  <a:moveTo>
                    <a:pt x="1999" y="0"/>
                  </a:moveTo>
                  <a:cubicBezTo>
                    <a:pt x="1752" y="0"/>
                    <a:pt x="1380" y="257"/>
                    <a:pt x="1024" y="748"/>
                  </a:cubicBezTo>
                  <a:cubicBezTo>
                    <a:pt x="625" y="1298"/>
                    <a:pt x="422" y="1680"/>
                    <a:pt x="0" y="2328"/>
                  </a:cubicBezTo>
                  <a:cubicBezTo>
                    <a:pt x="426" y="2821"/>
                    <a:pt x="1230" y="3203"/>
                    <a:pt x="1230" y="3203"/>
                  </a:cubicBezTo>
                  <a:cubicBezTo>
                    <a:pt x="1700" y="2718"/>
                    <a:pt x="2299" y="1723"/>
                    <a:pt x="2451" y="1141"/>
                  </a:cubicBezTo>
                  <a:cubicBezTo>
                    <a:pt x="2501" y="965"/>
                    <a:pt x="2521" y="811"/>
                    <a:pt x="2521" y="685"/>
                  </a:cubicBezTo>
                  <a:cubicBezTo>
                    <a:pt x="2521" y="340"/>
                    <a:pt x="2362" y="150"/>
                    <a:pt x="2079" y="10"/>
                  </a:cubicBezTo>
                  <a:cubicBezTo>
                    <a:pt x="2052" y="4"/>
                    <a:pt x="2025" y="0"/>
                    <a:pt x="199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82;p41"/>
            <p:cNvSpPr/>
            <p:nvPr/>
          </p:nvSpPr>
          <p:spPr>
            <a:xfrm>
              <a:off x="4838229" y="2346466"/>
              <a:ext cx="99937" cy="144929"/>
            </a:xfrm>
            <a:custGeom>
              <a:avLst/>
              <a:gdLst/>
              <a:ahLst/>
              <a:cxnLst/>
              <a:rect l="l" t="t" r="r" b="b"/>
              <a:pathLst>
                <a:path w="2701" h="3917" extrusionOk="0">
                  <a:moveTo>
                    <a:pt x="400" y="1"/>
                  </a:moveTo>
                  <a:cubicBezTo>
                    <a:pt x="266" y="1"/>
                    <a:pt x="132" y="12"/>
                    <a:pt x="0" y="12"/>
                  </a:cubicBezTo>
                  <a:lnTo>
                    <a:pt x="306" y="1417"/>
                  </a:lnTo>
                  <a:cubicBezTo>
                    <a:pt x="306" y="1417"/>
                    <a:pt x="1783" y="3881"/>
                    <a:pt x="1803" y="3915"/>
                  </a:cubicBezTo>
                  <a:cubicBezTo>
                    <a:pt x="1804" y="3916"/>
                    <a:pt x="1806" y="3916"/>
                    <a:pt x="1808" y="3916"/>
                  </a:cubicBezTo>
                  <a:cubicBezTo>
                    <a:pt x="1886" y="3916"/>
                    <a:pt x="2701" y="3482"/>
                    <a:pt x="2701" y="3482"/>
                  </a:cubicBezTo>
                  <a:cubicBezTo>
                    <a:pt x="2701" y="3482"/>
                    <a:pt x="1626" y="1004"/>
                    <a:pt x="1258" y="448"/>
                  </a:cubicBezTo>
                  <a:cubicBezTo>
                    <a:pt x="1001" y="60"/>
                    <a:pt x="703" y="1"/>
                    <a:pt x="4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83;p41"/>
            <p:cNvSpPr/>
            <p:nvPr/>
          </p:nvSpPr>
          <p:spPr>
            <a:xfrm>
              <a:off x="4754164" y="2198461"/>
              <a:ext cx="132682" cy="129426"/>
            </a:xfrm>
            <a:custGeom>
              <a:avLst/>
              <a:gdLst/>
              <a:ahLst/>
              <a:cxnLst/>
              <a:rect l="l" t="t" r="r" b="b"/>
              <a:pathLst>
                <a:path w="3586" h="3498" extrusionOk="0">
                  <a:moveTo>
                    <a:pt x="1520" y="1"/>
                  </a:moveTo>
                  <a:cubicBezTo>
                    <a:pt x="679" y="1"/>
                    <a:pt x="0" y="679"/>
                    <a:pt x="0" y="1521"/>
                  </a:cubicBezTo>
                  <a:lnTo>
                    <a:pt x="0" y="1704"/>
                  </a:lnTo>
                  <a:cubicBezTo>
                    <a:pt x="0" y="2695"/>
                    <a:pt x="802" y="3497"/>
                    <a:pt x="1793" y="3497"/>
                  </a:cubicBezTo>
                  <a:cubicBezTo>
                    <a:pt x="2784" y="3497"/>
                    <a:pt x="3586" y="2695"/>
                    <a:pt x="3586" y="1704"/>
                  </a:cubicBezTo>
                  <a:lnTo>
                    <a:pt x="3586" y="1521"/>
                  </a:lnTo>
                  <a:cubicBezTo>
                    <a:pt x="3586" y="679"/>
                    <a:pt x="2904" y="1"/>
                    <a:pt x="206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84;p41"/>
            <p:cNvSpPr/>
            <p:nvPr/>
          </p:nvSpPr>
          <p:spPr>
            <a:xfrm>
              <a:off x="4755496" y="2198461"/>
              <a:ext cx="131350" cy="125467"/>
            </a:xfrm>
            <a:custGeom>
              <a:avLst/>
              <a:gdLst/>
              <a:ahLst/>
              <a:cxnLst/>
              <a:rect l="l" t="t" r="r" b="b"/>
              <a:pathLst>
                <a:path w="3550" h="3391" extrusionOk="0">
                  <a:moveTo>
                    <a:pt x="1484" y="1"/>
                  </a:moveTo>
                  <a:cubicBezTo>
                    <a:pt x="755" y="1"/>
                    <a:pt x="150" y="510"/>
                    <a:pt x="1" y="1189"/>
                  </a:cubicBezTo>
                  <a:lnTo>
                    <a:pt x="30" y="1189"/>
                  </a:lnTo>
                  <a:lnTo>
                    <a:pt x="30" y="2193"/>
                  </a:lnTo>
                  <a:cubicBezTo>
                    <a:pt x="187" y="2749"/>
                    <a:pt x="606" y="3194"/>
                    <a:pt x="1148" y="3390"/>
                  </a:cubicBezTo>
                  <a:lnTo>
                    <a:pt x="1148" y="2891"/>
                  </a:lnTo>
                  <a:cubicBezTo>
                    <a:pt x="1148" y="2891"/>
                    <a:pt x="1055" y="3014"/>
                    <a:pt x="899" y="3014"/>
                  </a:cubicBezTo>
                  <a:cubicBezTo>
                    <a:pt x="835" y="3014"/>
                    <a:pt x="759" y="2994"/>
                    <a:pt x="676" y="2939"/>
                  </a:cubicBezTo>
                  <a:cubicBezTo>
                    <a:pt x="383" y="2742"/>
                    <a:pt x="373" y="2263"/>
                    <a:pt x="543" y="2090"/>
                  </a:cubicBezTo>
                  <a:cubicBezTo>
                    <a:pt x="609" y="2024"/>
                    <a:pt x="706" y="1990"/>
                    <a:pt x="806" y="1990"/>
                  </a:cubicBezTo>
                  <a:cubicBezTo>
                    <a:pt x="955" y="1990"/>
                    <a:pt x="1105" y="2067"/>
                    <a:pt x="1148" y="2210"/>
                  </a:cubicBezTo>
                  <a:lnTo>
                    <a:pt x="1159" y="2210"/>
                  </a:lnTo>
                  <a:cubicBezTo>
                    <a:pt x="1225" y="2210"/>
                    <a:pt x="1621" y="2200"/>
                    <a:pt x="2129" y="1917"/>
                  </a:cubicBezTo>
                  <a:cubicBezTo>
                    <a:pt x="2691" y="1608"/>
                    <a:pt x="2908" y="1078"/>
                    <a:pt x="2948" y="743"/>
                  </a:cubicBezTo>
                  <a:cubicBezTo>
                    <a:pt x="3141" y="859"/>
                    <a:pt x="3380" y="1345"/>
                    <a:pt x="3357" y="2369"/>
                  </a:cubicBezTo>
                  <a:cubicBezTo>
                    <a:pt x="3357" y="2426"/>
                    <a:pt x="3354" y="2475"/>
                    <a:pt x="3350" y="2529"/>
                  </a:cubicBezTo>
                  <a:cubicBezTo>
                    <a:pt x="3477" y="2280"/>
                    <a:pt x="3550" y="2000"/>
                    <a:pt x="3550" y="1704"/>
                  </a:cubicBezTo>
                  <a:lnTo>
                    <a:pt x="3550" y="1521"/>
                  </a:lnTo>
                  <a:cubicBezTo>
                    <a:pt x="3550" y="679"/>
                    <a:pt x="2868" y="1"/>
                    <a:pt x="2029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85;p41"/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86;p41"/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87;p41"/>
            <p:cNvSpPr/>
            <p:nvPr/>
          </p:nvSpPr>
          <p:spPr>
            <a:xfrm>
              <a:off x="4831088" y="2963870"/>
              <a:ext cx="90465" cy="78144"/>
            </a:xfrm>
            <a:custGeom>
              <a:avLst/>
              <a:gdLst/>
              <a:ahLst/>
              <a:cxnLst/>
              <a:rect l="l" t="t" r="r" b="b"/>
              <a:pathLst>
                <a:path w="2445" h="2112" extrusionOk="0">
                  <a:moveTo>
                    <a:pt x="230" y="1"/>
                  </a:moveTo>
                  <a:cubicBezTo>
                    <a:pt x="161" y="1"/>
                    <a:pt x="134" y="172"/>
                    <a:pt x="80" y="391"/>
                  </a:cubicBezTo>
                  <a:cubicBezTo>
                    <a:pt x="26" y="604"/>
                    <a:pt x="0" y="777"/>
                    <a:pt x="100" y="906"/>
                  </a:cubicBezTo>
                  <a:cubicBezTo>
                    <a:pt x="246" y="1089"/>
                    <a:pt x="473" y="1126"/>
                    <a:pt x="652" y="1269"/>
                  </a:cubicBezTo>
                  <a:cubicBezTo>
                    <a:pt x="895" y="1459"/>
                    <a:pt x="905" y="1795"/>
                    <a:pt x="1164" y="1955"/>
                  </a:cubicBezTo>
                  <a:cubicBezTo>
                    <a:pt x="1331" y="2061"/>
                    <a:pt x="1536" y="2112"/>
                    <a:pt x="1740" y="2112"/>
                  </a:cubicBezTo>
                  <a:cubicBezTo>
                    <a:pt x="1874" y="2112"/>
                    <a:pt x="2007" y="2090"/>
                    <a:pt x="2129" y="2047"/>
                  </a:cubicBezTo>
                  <a:cubicBezTo>
                    <a:pt x="2445" y="1938"/>
                    <a:pt x="2392" y="1768"/>
                    <a:pt x="2358" y="1701"/>
                  </a:cubicBezTo>
                  <a:cubicBezTo>
                    <a:pt x="2338" y="1658"/>
                    <a:pt x="2298" y="1628"/>
                    <a:pt x="2262" y="1598"/>
                  </a:cubicBezTo>
                  <a:cubicBezTo>
                    <a:pt x="2009" y="1408"/>
                    <a:pt x="1773" y="1222"/>
                    <a:pt x="1560" y="989"/>
                  </a:cubicBezTo>
                  <a:cubicBezTo>
                    <a:pt x="1420" y="837"/>
                    <a:pt x="1038" y="201"/>
                    <a:pt x="1038" y="201"/>
                  </a:cubicBezTo>
                  <a:cubicBezTo>
                    <a:pt x="957" y="241"/>
                    <a:pt x="839" y="259"/>
                    <a:pt x="717" y="259"/>
                  </a:cubicBezTo>
                  <a:cubicBezTo>
                    <a:pt x="507" y="259"/>
                    <a:pt x="287" y="205"/>
                    <a:pt x="226" y="108"/>
                  </a:cubicBezTo>
                  <a:lnTo>
                    <a:pt x="240" y="2"/>
                  </a:lnTo>
                  <a:cubicBezTo>
                    <a:pt x="236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988;p41"/>
            <p:cNvSpPr/>
            <p:nvPr/>
          </p:nvSpPr>
          <p:spPr>
            <a:xfrm>
              <a:off x="4838710" y="2939449"/>
              <a:ext cx="67488" cy="84619"/>
            </a:xfrm>
            <a:custGeom>
              <a:avLst/>
              <a:gdLst/>
              <a:ahLst/>
              <a:cxnLst/>
              <a:rect l="l" t="t" r="r" b="b"/>
              <a:pathLst>
                <a:path w="1824" h="2287" extrusionOk="0">
                  <a:moveTo>
                    <a:pt x="57" y="0"/>
                  </a:moveTo>
                  <a:lnTo>
                    <a:pt x="20" y="768"/>
                  </a:lnTo>
                  <a:cubicBezTo>
                    <a:pt x="0" y="944"/>
                    <a:pt x="147" y="1098"/>
                    <a:pt x="402" y="1320"/>
                  </a:cubicBezTo>
                  <a:cubicBezTo>
                    <a:pt x="659" y="1540"/>
                    <a:pt x="981" y="2056"/>
                    <a:pt x="1214" y="2182"/>
                  </a:cubicBezTo>
                  <a:cubicBezTo>
                    <a:pt x="1348" y="2256"/>
                    <a:pt x="1458" y="2287"/>
                    <a:pt x="1547" y="2287"/>
                  </a:cubicBezTo>
                  <a:cubicBezTo>
                    <a:pt x="1613" y="2287"/>
                    <a:pt x="1667" y="2270"/>
                    <a:pt x="1710" y="2242"/>
                  </a:cubicBezTo>
                  <a:cubicBezTo>
                    <a:pt x="1813" y="2172"/>
                    <a:pt x="1823" y="2122"/>
                    <a:pt x="1574" y="1866"/>
                  </a:cubicBezTo>
                  <a:cubicBezTo>
                    <a:pt x="1497" y="1796"/>
                    <a:pt x="1424" y="1726"/>
                    <a:pt x="1354" y="1649"/>
                  </a:cubicBezTo>
                  <a:cubicBezTo>
                    <a:pt x="1265" y="1550"/>
                    <a:pt x="1075" y="1254"/>
                    <a:pt x="948" y="1051"/>
                  </a:cubicBezTo>
                  <a:cubicBezTo>
                    <a:pt x="875" y="931"/>
                    <a:pt x="782" y="778"/>
                    <a:pt x="775" y="616"/>
                  </a:cubicBezTo>
                  <a:cubicBezTo>
                    <a:pt x="772" y="412"/>
                    <a:pt x="792" y="46"/>
                    <a:pt x="792" y="4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989;p41"/>
            <p:cNvSpPr/>
            <p:nvPr/>
          </p:nvSpPr>
          <p:spPr>
            <a:xfrm>
              <a:off x="4740473" y="2991066"/>
              <a:ext cx="90502" cy="78144"/>
            </a:xfrm>
            <a:custGeom>
              <a:avLst/>
              <a:gdLst/>
              <a:ahLst/>
              <a:cxnLst/>
              <a:rect l="l" t="t" r="r" b="b"/>
              <a:pathLst>
                <a:path w="2446" h="2112" extrusionOk="0">
                  <a:moveTo>
                    <a:pt x="230" y="1"/>
                  </a:moveTo>
                  <a:cubicBezTo>
                    <a:pt x="161" y="1"/>
                    <a:pt x="135" y="172"/>
                    <a:pt x="80" y="391"/>
                  </a:cubicBezTo>
                  <a:cubicBezTo>
                    <a:pt x="28" y="604"/>
                    <a:pt x="1" y="777"/>
                    <a:pt x="104" y="903"/>
                  </a:cubicBezTo>
                  <a:cubicBezTo>
                    <a:pt x="247" y="1089"/>
                    <a:pt x="473" y="1126"/>
                    <a:pt x="653" y="1269"/>
                  </a:cubicBezTo>
                  <a:cubicBezTo>
                    <a:pt x="896" y="1459"/>
                    <a:pt x="909" y="1795"/>
                    <a:pt x="1165" y="1955"/>
                  </a:cubicBezTo>
                  <a:cubicBezTo>
                    <a:pt x="1334" y="2061"/>
                    <a:pt x="1540" y="2112"/>
                    <a:pt x="1745" y="2112"/>
                  </a:cubicBezTo>
                  <a:cubicBezTo>
                    <a:pt x="1879" y="2112"/>
                    <a:pt x="2012" y="2090"/>
                    <a:pt x="2133" y="2047"/>
                  </a:cubicBezTo>
                  <a:cubicBezTo>
                    <a:pt x="2446" y="1938"/>
                    <a:pt x="2396" y="1768"/>
                    <a:pt x="2363" y="1699"/>
                  </a:cubicBezTo>
                  <a:cubicBezTo>
                    <a:pt x="2343" y="1659"/>
                    <a:pt x="2303" y="1628"/>
                    <a:pt x="2263" y="1599"/>
                  </a:cubicBezTo>
                  <a:cubicBezTo>
                    <a:pt x="2010" y="1409"/>
                    <a:pt x="1777" y="1223"/>
                    <a:pt x="1565" y="990"/>
                  </a:cubicBezTo>
                  <a:cubicBezTo>
                    <a:pt x="1425" y="837"/>
                    <a:pt x="1042" y="202"/>
                    <a:pt x="1042" y="202"/>
                  </a:cubicBezTo>
                  <a:cubicBezTo>
                    <a:pt x="960" y="241"/>
                    <a:pt x="840" y="259"/>
                    <a:pt x="718" y="259"/>
                  </a:cubicBezTo>
                  <a:cubicBezTo>
                    <a:pt x="508" y="259"/>
                    <a:pt x="289" y="205"/>
                    <a:pt x="230" y="108"/>
                  </a:cubicBezTo>
                  <a:lnTo>
                    <a:pt x="240" y="2"/>
                  </a:lnTo>
                  <a:cubicBezTo>
                    <a:pt x="237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990;p41"/>
            <p:cNvSpPr/>
            <p:nvPr/>
          </p:nvSpPr>
          <p:spPr>
            <a:xfrm>
              <a:off x="4748243" y="2968569"/>
              <a:ext cx="67340" cy="82695"/>
            </a:xfrm>
            <a:custGeom>
              <a:avLst/>
              <a:gdLst/>
              <a:ahLst/>
              <a:cxnLst/>
              <a:rect l="l" t="t" r="r" b="b"/>
              <a:pathLst>
                <a:path w="1820" h="2235" extrusionOk="0">
                  <a:moveTo>
                    <a:pt x="772" y="1"/>
                  </a:moveTo>
                  <a:lnTo>
                    <a:pt x="37" y="4"/>
                  </a:lnTo>
                  <a:lnTo>
                    <a:pt x="20" y="716"/>
                  </a:lnTo>
                  <a:cubicBezTo>
                    <a:pt x="1" y="893"/>
                    <a:pt x="143" y="1046"/>
                    <a:pt x="400" y="1269"/>
                  </a:cubicBezTo>
                  <a:cubicBezTo>
                    <a:pt x="656" y="1488"/>
                    <a:pt x="982" y="2000"/>
                    <a:pt x="1211" y="2130"/>
                  </a:cubicBezTo>
                  <a:cubicBezTo>
                    <a:pt x="1345" y="2204"/>
                    <a:pt x="1456" y="2235"/>
                    <a:pt x="1546" y="2235"/>
                  </a:cubicBezTo>
                  <a:cubicBezTo>
                    <a:pt x="1612" y="2235"/>
                    <a:pt x="1665" y="2218"/>
                    <a:pt x="1707" y="2190"/>
                  </a:cubicBezTo>
                  <a:cubicBezTo>
                    <a:pt x="1810" y="2120"/>
                    <a:pt x="1820" y="2070"/>
                    <a:pt x="1570" y="1814"/>
                  </a:cubicBezTo>
                  <a:lnTo>
                    <a:pt x="1570" y="1811"/>
                  </a:lnTo>
                  <a:cubicBezTo>
                    <a:pt x="1497" y="1745"/>
                    <a:pt x="1424" y="1674"/>
                    <a:pt x="1355" y="1598"/>
                  </a:cubicBezTo>
                  <a:cubicBezTo>
                    <a:pt x="1264" y="1498"/>
                    <a:pt x="1071" y="1198"/>
                    <a:pt x="948" y="999"/>
                  </a:cubicBezTo>
                  <a:cubicBezTo>
                    <a:pt x="872" y="879"/>
                    <a:pt x="788" y="716"/>
                    <a:pt x="776" y="557"/>
                  </a:cubicBezTo>
                  <a:cubicBezTo>
                    <a:pt x="762" y="377"/>
                    <a:pt x="772" y="1"/>
                    <a:pt x="7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991;p41"/>
            <p:cNvSpPr/>
            <p:nvPr/>
          </p:nvSpPr>
          <p:spPr>
            <a:xfrm>
              <a:off x="4725599" y="2520446"/>
              <a:ext cx="177378" cy="461464"/>
            </a:xfrm>
            <a:custGeom>
              <a:avLst/>
              <a:gdLst/>
              <a:ahLst/>
              <a:cxnLst/>
              <a:rect l="l" t="t" r="r" b="b"/>
              <a:pathLst>
                <a:path w="4794" h="12472" extrusionOk="0">
                  <a:moveTo>
                    <a:pt x="4421" y="0"/>
                  </a:moveTo>
                  <a:lnTo>
                    <a:pt x="639" y="210"/>
                  </a:lnTo>
                  <a:cubicBezTo>
                    <a:pt x="0" y="1608"/>
                    <a:pt x="729" y="6913"/>
                    <a:pt x="729" y="6913"/>
                  </a:cubicBezTo>
                  <a:cubicBezTo>
                    <a:pt x="709" y="7139"/>
                    <a:pt x="510" y="7492"/>
                    <a:pt x="486" y="8187"/>
                  </a:cubicBezTo>
                  <a:cubicBezTo>
                    <a:pt x="456" y="9075"/>
                    <a:pt x="613" y="12362"/>
                    <a:pt x="613" y="12362"/>
                  </a:cubicBezTo>
                  <a:cubicBezTo>
                    <a:pt x="613" y="12362"/>
                    <a:pt x="792" y="12472"/>
                    <a:pt x="1050" y="12472"/>
                  </a:cubicBezTo>
                  <a:cubicBezTo>
                    <a:pt x="1170" y="12472"/>
                    <a:pt x="1307" y="12448"/>
                    <a:pt x="1451" y="12379"/>
                  </a:cubicBezTo>
                  <a:cubicBezTo>
                    <a:pt x="1451" y="12379"/>
                    <a:pt x="2209" y="7918"/>
                    <a:pt x="2358" y="6743"/>
                  </a:cubicBezTo>
                  <a:cubicBezTo>
                    <a:pt x="2489" y="5719"/>
                    <a:pt x="2734" y="3310"/>
                    <a:pt x="2734" y="3310"/>
                  </a:cubicBezTo>
                  <a:lnTo>
                    <a:pt x="3244" y="6737"/>
                  </a:lnTo>
                  <a:cubicBezTo>
                    <a:pt x="3244" y="6737"/>
                    <a:pt x="2984" y="7309"/>
                    <a:pt x="2971" y="7828"/>
                  </a:cubicBezTo>
                  <a:cubicBezTo>
                    <a:pt x="2951" y="8519"/>
                    <a:pt x="3054" y="11740"/>
                    <a:pt x="3054" y="11740"/>
                  </a:cubicBezTo>
                  <a:cubicBezTo>
                    <a:pt x="3054" y="11740"/>
                    <a:pt x="3217" y="11796"/>
                    <a:pt x="3515" y="11796"/>
                  </a:cubicBezTo>
                  <a:cubicBezTo>
                    <a:pt x="3627" y="11796"/>
                    <a:pt x="3758" y="11788"/>
                    <a:pt x="3906" y="11766"/>
                  </a:cubicBezTo>
                  <a:cubicBezTo>
                    <a:pt x="3906" y="11766"/>
                    <a:pt x="4677" y="7412"/>
                    <a:pt x="4750" y="6580"/>
                  </a:cubicBezTo>
                  <a:cubicBezTo>
                    <a:pt x="4793" y="6085"/>
                    <a:pt x="4421" y="0"/>
                    <a:pt x="442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92;p41"/>
            <p:cNvSpPr/>
            <p:nvPr/>
          </p:nvSpPr>
          <p:spPr>
            <a:xfrm>
              <a:off x="4826759" y="2580018"/>
              <a:ext cx="55056" cy="173234"/>
            </a:xfrm>
            <a:custGeom>
              <a:avLst/>
              <a:gdLst/>
              <a:ahLst/>
              <a:cxnLst/>
              <a:rect l="l" t="t" r="r" b="b"/>
              <a:pathLst>
                <a:path w="1488" h="4682" extrusionOk="0">
                  <a:moveTo>
                    <a:pt x="1488" y="1"/>
                  </a:moveTo>
                  <a:cubicBezTo>
                    <a:pt x="1089" y="377"/>
                    <a:pt x="210" y="556"/>
                    <a:pt x="210" y="556"/>
                  </a:cubicBezTo>
                  <a:lnTo>
                    <a:pt x="0" y="1700"/>
                  </a:lnTo>
                  <a:lnTo>
                    <a:pt x="443" y="4681"/>
                  </a:lnTo>
                  <a:lnTo>
                    <a:pt x="214" y="1691"/>
                  </a:lnTo>
                  <a:lnTo>
                    <a:pt x="446" y="693"/>
                  </a:lnTo>
                  <a:cubicBezTo>
                    <a:pt x="1069" y="520"/>
                    <a:pt x="1488" y="1"/>
                    <a:pt x="1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993;p41"/>
            <p:cNvSpPr/>
            <p:nvPr/>
          </p:nvSpPr>
          <p:spPr>
            <a:xfrm>
              <a:off x="4749205" y="2346910"/>
              <a:ext cx="143079" cy="197617"/>
            </a:xfrm>
            <a:custGeom>
              <a:avLst/>
              <a:gdLst/>
              <a:ahLst/>
              <a:cxnLst/>
              <a:rect l="l" t="t" r="r" b="b"/>
              <a:pathLst>
                <a:path w="3867" h="5341" extrusionOk="0">
                  <a:moveTo>
                    <a:pt x="2406" y="0"/>
                  </a:moveTo>
                  <a:lnTo>
                    <a:pt x="1252" y="34"/>
                  </a:lnTo>
                  <a:cubicBezTo>
                    <a:pt x="690" y="110"/>
                    <a:pt x="390" y="237"/>
                    <a:pt x="207" y="766"/>
                  </a:cubicBezTo>
                  <a:cubicBezTo>
                    <a:pt x="87" y="1108"/>
                    <a:pt x="121" y="1617"/>
                    <a:pt x="240" y="1963"/>
                  </a:cubicBezTo>
                  <a:lnTo>
                    <a:pt x="733" y="3400"/>
                  </a:lnTo>
                  <a:cubicBezTo>
                    <a:pt x="733" y="3400"/>
                    <a:pt x="247" y="4152"/>
                    <a:pt x="1" y="4900"/>
                  </a:cubicBezTo>
                  <a:cubicBezTo>
                    <a:pt x="566" y="5216"/>
                    <a:pt x="1205" y="5341"/>
                    <a:pt x="1799" y="5341"/>
                  </a:cubicBezTo>
                  <a:cubicBezTo>
                    <a:pt x="2714" y="5341"/>
                    <a:pt x="3521" y="5044"/>
                    <a:pt x="3783" y="4690"/>
                  </a:cubicBezTo>
                  <a:cubicBezTo>
                    <a:pt x="3803" y="4564"/>
                    <a:pt x="3687" y="3966"/>
                    <a:pt x="3720" y="3330"/>
                  </a:cubicBezTo>
                  <a:cubicBezTo>
                    <a:pt x="3756" y="2652"/>
                    <a:pt x="3866" y="1873"/>
                    <a:pt x="3759" y="1451"/>
                  </a:cubicBezTo>
                  <a:cubicBezTo>
                    <a:pt x="3560" y="672"/>
                    <a:pt x="3018" y="167"/>
                    <a:pt x="240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994;p41"/>
            <p:cNvSpPr/>
            <p:nvPr/>
          </p:nvSpPr>
          <p:spPr>
            <a:xfrm>
              <a:off x="4759196" y="2403929"/>
              <a:ext cx="36334" cy="78773"/>
            </a:xfrm>
            <a:custGeom>
              <a:avLst/>
              <a:gdLst/>
              <a:ahLst/>
              <a:cxnLst/>
              <a:rect l="l" t="t" r="r" b="b"/>
              <a:pathLst>
                <a:path w="982" h="2129" extrusionOk="0">
                  <a:moveTo>
                    <a:pt x="646" y="0"/>
                  </a:moveTo>
                  <a:lnTo>
                    <a:pt x="1" y="509"/>
                  </a:lnTo>
                  <a:lnTo>
                    <a:pt x="463" y="1859"/>
                  </a:lnTo>
                  <a:lnTo>
                    <a:pt x="982" y="2128"/>
                  </a:lnTo>
                  <a:lnTo>
                    <a:pt x="512" y="1384"/>
                  </a:lnTo>
                  <a:cubicBezTo>
                    <a:pt x="512" y="1384"/>
                    <a:pt x="623" y="369"/>
                    <a:pt x="64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95;p41"/>
            <p:cNvSpPr/>
            <p:nvPr/>
          </p:nvSpPr>
          <p:spPr>
            <a:xfrm>
              <a:off x="4769260" y="2225953"/>
              <a:ext cx="111333" cy="153439"/>
            </a:xfrm>
            <a:custGeom>
              <a:avLst/>
              <a:gdLst/>
              <a:ahLst/>
              <a:cxnLst/>
              <a:rect l="l" t="t" r="r" b="b"/>
              <a:pathLst>
                <a:path w="3009" h="4147" extrusionOk="0">
                  <a:moveTo>
                    <a:pt x="2576" y="0"/>
                  </a:moveTo>
                  <a:cubicBezTo>
                    <a:pt x="2536" y="335"/>
                    <a:pt x="2319" y="865"/>
                    <a:pt x="1757" y="1174"/>
                  </a:cubicBezTo>
                  <a:cubicBezTo>
                    <a:pt x="1250" y="1453"/>
                    <a:pt x="859" y="1467"/>
                    <a:pt x="788" y="1467"/>
                  </a:cubicBezTo>
                  <a:cubicBezTo>
                    <a:pt x="780" y="1467"/>
                    <a:pt x="776" y="1467"/>
                    <a:pt x="776" y="1467"/>
                  </a:cubicBezTo>
                  <a:cubicBezTo>
                    <a:pt x="734" y="1323"/>
                    <a:pt x="583" y="1246"/>
                    <a:pt x="432" y="1246"/>
                  </a:cubicBezTo>
                  <a:cubicBezTo>
                    <a:pt x="335" y="1246"/>
                    <a:pt x="238" y="1279"/>
                    <a:pt x="171" y="1347"/>
                  </a:cubicBezTo>
                  <a:cubicBezTo>
                    <a:pt x="1" y="1520"/>
                    <a:pt x="11" y="1999"/>
                    <a:pt x="304" y="2196"/>
                  </a:cubicBezTo>
                  <a:cubicBezTo>
                    <a:pt x="387" y="2251"/>
                    <a:pt x="462" y="2270"/>
                    <a:pt x="526" y="2270"/>
                  </a:cubicBezTo>
                  <a:cubicBezTo>
                    <a:pt x="685" y="2270"/>
                    <a:pt x="776" y="2148"/>
                    <a:pt x="776" y="2148"/>
                  </a:cubicBezTo>
                  <a:lnTo>
                    <a:pt x="776" y="3409"/>
                  </a:lnTo>
                  <a:cubicBezTo>
                    <a:pt x="776" y="3409"/>
                    <a:pt x="996" y="3762"/>
                    <a:pt x="1335" y="3995"/>
                  </a:cubicBezTo>
                  <a:cubicBezTo>
                    <a:pt x="1486" y="4099"/>
                    <a:pt x="1668" y="4146"/>
                    <a:pt x="1827" y="4146"/>
                  </a:cubicBezTo>
                  <a:cubicBezTo>
                    <a:pt x="2029" y="4146"/>
                    <a:pt x="2194" y="4069"/>
                    <a:pt x="2207" y="3935"/>
                  </a:cubicBezTo>
                  <a:cubicBezTo>
                    <a:pt x="2230" y="3696"/>
                    <a:pt x="1864" y="3269"/>
                    <a:pt x="1864" y="3269"/>
                  </a:cubicBezTo>
                  <a:lnTo>
                    <a:pt x="1864" y="2750"/>
                  </a:lnTo>
                  <a:cubicBezTo>
                    <a:pt x="2030" y="2778"/>
                    <a:pt x="2198" y="2802"/>
                    <a:pt x="2335" y="2802"/>
                  </a:cubicBezTo>
                  <a:cubicBezTo>
                    <a:pt x="2418" y="2802"/>
                    <a:pt x="2490" y="2793"/>
                    <a:pt x="2543" y="2770"/>
                  </a:cubicBezTo>
                  <a:cubicBezTo>
                    <a:pt x="2683" y="2707"/>
                    <a:pt x="2965" y="2495"/>
                    <a:pt x="2985" y="1626"/>
                  </a:cubicBezTo>
                  <a:cubicBezTo>
                    <a:pt x="3008" y="602"/>
                    <a:pt x="2769" y="116"/>
                    <a:pt x="25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996;p41"/>
            <p:cNvSpPr/>
            <p:nvPr/>
          </p:nvSpPr>
          <p:spPr>
            <a:xfrm>
              <a:off x="4835602" y="2274054"/>
              <a:ext cx="8399" cy="8399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13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7" y="4"/>
                    <a:pt x="1" y="57"/>
                    <a:pt x="4" y="120"/>
                  </a:cubicBezTo>
                  <a:cubicBezTo>
                    <a:pt x="7" y="178"/>
                    <a:pt x="58" y="227"/>
                    <a:pt x="115" y="227"/>
                  </a:cubicBezTo>
                  <a:cubicBezTo>
                    <a:pt x="117" y="227"/>
                    <a:pt x="119" y="227"/>
                    <a:pt x="121" y="227"/>
                  </a:cubicBezTo>
                  <a:cubicBezTo>
                    <a:pt x="181" y="223"/>
                    <a:pt x="227" y="170"/>
                    <a:pt x="224" y="110"/>
                  </a:cubicBezTo>
                  <a:cubicBezTo>
                    <a:pt x="221" y="49"/>
                    <a:pt x="170" y="0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997;p41"/>
            <p:cNvSpPr/>
            <p:nvPr/>
          </p:nvSpPr>
          <p:spPr>
            <a:xfrm>
              <a:off x="4844112" y="2305320"/>
              <a:ext cx="10249" cy="6549"/>
            </a:xfrm>
            <a:custGeom>
              <a:avLst/>
              <a:gdLst/>
              <a:ahLst/>
              <a:cxnLst/>
              <a:rect l="l" t="t" r="r" b="b"/>
              <a:pathLst>
                <a:path w="277" h="177" extrusionOk="0">
                  <a:moveTo>
                    <a:pt x="24" y="0"/>
                  </a:moveTo>
                  <a:lnTo>
                    <a:pt x="24" y="0"/>
                  </a:lnTo>
                  <a:cubicBezTo>
                    <a:pt x="1" y="70"/>
                    <a:pt x="41" y="150"/>
                    <a:pt x="110" y="170"/>
                  </a:cubicBezTo>
                  <a:cubicBezTo>
                    <a:pt x="124" y="175"/>
                    <a:pt x="137" y="177"/>
                    <a:pt x="151" y="177"/>
                  </a:cubicBezTo>
                  <a:cubicBezTo>
                    <a:pt x="207" y="177"/>
                    <a:pt x="258" y="139"/>
                    <a:pt x="276" y="8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998;p41"/>
            <p:cNvSpPr/>
            <p:nvPr/>
          </p:nvSpPr>
          <p:spPr>
            <a:xfrm>
              <a:off x="4868718" y="2257774"/>
              <a:ext cx="9768" cy="7918"/>
            </a:xfrm>
            <a:custGeom>
              <a:avLst/>
              <a:gdLst/>
              <a:ahLst/>
              <a:cxnLst/>
              <a:rect l="l" t="t" r="r" b="b"/>
              <a:pathLst>
                <a:path w="264" h="214" extrusionOk="0">
                  <a:moveTo>
                    <a:pt x="110" y="1"/>
                  </a:moveTo>
                  <a:cubicBezTo>
                    <a:pt x="68" y="1"/>
                    <a:pt x="26" y="22"/>
                    <a:pt x="1" y="61"/>
                  </a:cubicBezTo>
                  <a:lnTo>
                    <a:pt x="224" y="214"/>
                  </a:lnTo>
                  <a:cubicBezTo>
                    <a:pt x="264" y="151"/>
                    <a:pt x="247" y="65"/>
                    <a:pt x="184" y="25"/>
                  </a:cubicBezTo>
                  <a:cubicBezTo>
                    <a:pt x="161" y="8"/>
                    <a:pt x="135" y="1"/>
                    <a:pt x="1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999;p41"/>
            <p:cNvSpPr/>
            <p:nvPr/>
          </p:nvSpPr>
          <p:spPr>
            <a:xfrm>
              <a:off x="4868718" y="2257811"/>
              <a:ext cx="9028" cy="7881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10" y="1"/>
                  </a:moveTo>
                  <a:cubicBezTo>
                    <a:pt x="67" y="1"/>
                    <a:pt x="27" y="20"/>
                    <a:pt x="1" y="60"/>
                  </a:cubicBezTo>
                  <a:lnTo>
                    <a:pt x="224" y="213"/>
                  </a:lnTo>
                  <a:cubicBezTo>
                    <a:pt x="237" y="190"/>
                    <a:pt x="244" y="163"/>
                    <a:pt x="244" y="137"/>
                  </a:cubicBezTo>
                  <a:cubicBezTo>
                    <a:pt x="244" y="93"/>
                    <a:pt x="224" y="50"/>
                    <a:pt x="184" y="24"/>
                  </a:cubicBezTo>
                  <a:cubicBezTo>
                    <a:pt x="164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000;p41"/>
            <p:cNvSpPr/>
            <p:nvPr/>
          </p:nvSpPr>
          <p:spPr>
            <a:xfrm>
              <a:off x="4866868" y="2271094"/>
              <a:ext cx="8325" cy="8399"/>
            </a:xfrm>
            <a:custGeom>
              <a:avLst/>
              <a:gdLst/>
              <a:ahLst/>
              <a:cxnLst/>
              <a:rect l="l" t="t" r="r" b="b"/>
              <a:pathLst>
                <a:path w="225" h="227" extrusionOk="0">
                  <a:moveTo>
                    <a:pt x="108" y="1"/>
                  </a:moveTo>
                  <a:cubicBezTo>
                    <a:pt x="48" y="4"/>
                    <a:pt x="1" y="57"/>
                    <a:pt x="5" y="121"/>
                  </a:cubicBezTo>
                  <a:cubicBezTo>
                    <a:pt x="8" y="182"/>
                    <a:pt x="54" y="227"/>
                    <a:pt x="111" y="227"/>
                  </a:cubicBezTo>
                  <a:cubicBezTo>
                    <a:pt x="113" y="227"/>
                    <a:pt x="115" y="227"/>
                    <a:pt x="117" y="227"/>
                  </a:cubicBezTo>
                  <a:cubicBezTo>
                    <a:pt x="177" y="227"/>
                    <a:pt x="224" y="173"/>
                    <a:pt x="220" y="110"/>
                  </a:cubicBezTo>
                  <a:cubicBezTo>
                    <a:pt x="217" y="47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001;p41"/>
            <p:cNvSpPr/>
            <p:nvPr/>
          </p:nvSpPr>
          <p:spPr>
            <a:xfrm>
              <a:off x="4856064" y="2272833"/>
              <a:ext cx="13431" cy="24272"/>
            </a:xfrm>
            <a:custGeom>
              <a:avLst/>
              <a:gdLst/>
              <a:ahLst/>
              <a:cxnLst/>
              <a:rect l="l" t="t" r="r" b="b"/>
              <a:pathLst>
                <a:path w="363" h="656" extrusionOk="0">
                  <a:moveTo>
                    <a:pt x="0" y="0"/>
                  </a:moveTo>
                  <a:lnTo>
                    <a:pt x="17" y="655"/>
                  </a:lnTo>
                  <a:lnTo>
                    <a:pt x="363" y="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002;p41"/>
            <p:cNvSpPr/>
            <p:nvPr/>
          </p:nvSpPr>
          <p:spPr>
            <a:xfrm>
              <a:off x="4803375" y="2311833"/>
              <a:ext cx="34891" cy="22311"/>
            </a:xfrm>
            <a:custGeom>
              <a:avLst/>
              <a:gdLst/>
              <a:ahLst/>
              <a:cxnLst/>
              <a:rect l="l" t="t" r="r" b="b"/>
              <a:pathLst>
                <a:path w="943" h="603" extrusionOk="0">
                  <a:moveTo>
                    <a:pt x="0" y="1"/>
                  </a:moveTo>
                  <a:cubicBezTo>
                    <a:pt x="0" y="1"/>
                    <a:pt x="31" y="144"/>
                    <a:pt x="200" y="290"/>
                  </a:cubicBezTo>
                  <a:cubicBezTo>
                    <a:pt x="373" y="437"/>
                    <a:pt x="942" y="603"/>
                    <a:pt x="942" y="603"/>
                  </a:cubicBezTo>
                  <a:lnTo>
                    <a:pt x="942" y="429"/>
                  </a:lnTo>
                  <a:cubicBezTo>
                    <a:pt x="663" y="393"/>
                    <a:pt x="90" y="227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003;p41"/>
            <p:cNvSpPr/>
            <p:nvPr/>
          </p:nvSpPr>
          <p:spPr>
            <a:xfrm>
              <a:off x="4865647" y="2427388"/>
              <a:ext cx="142561" cy="165612"/>
            </a:xfrm>
            <a:custGeom>
              <a:avLst/>
              <a:gdLst/>
              <a:ahLst/>
              <a:cxnLst/>
              <a:rect l="l" t="t" r="r" b="b"/>
              <a:pathLst>
                <a:path w="3853" h="4476" extrusionOk="0">
                  <a:moveTo>
                    <a:pt x="3853" y="1"/>
                  </a:moveTo>
                  <a:lnTo>
                    <a:pt x="879" y="783"/>
                  </a:lnTo>
                  <a:lnTo>
                    <a:pt x="1" y="4475"/>
                  </a:lnTo>
                  <a:lnTo>
                    <a:pt x="2828" y="3653"/>
                  </a:lnTo>
                  <a:lnTo>
                    <a:pt x="3853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004;p41"/>
            <p:cNvSpPr/>
            <p:nvPr/>
          </p:nvSpPr>
          <p:spPr>
            <a:xfrm>
              <a:off x="4960295" y="2517745"/>
              <a:ext cx="21460" cy="9990"/>
            </a:xfrm>
            <a:custGeom>
              <a:avLst/>
              <a:gdLst/>
              <a:ahLst/>
              <a:cxnLst/>
              <a:rect l="l" t="t" r="r" b="b"/>
              <a:pathLst>
                <a:path w="580" h="270" extrusionOk="0">
                  <a:moveTo>
                    <a:pt x="1" y="1"/>
                  </a:moveTo>
                  <a:cubicBezTo>
                    <a:pt x="27" y="73"/>
                    <a:pt x="177" y="270"/>
                    <a:pt x="497" y="270"/>
                  </a:cubicBezTo>
                  <a:lnTo>
                    <a:pt x="536" y="270"/>
                  </a:lnTo>
                  <a:lnTo>
                    <a:pt x="580" y="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005;p41"/>
            <p:cNvSpPr/>
            <p:nvPr/>
          </p:nvSpPr>
          <p:spPr>
            <a:xfrm>
              <a:off x="4878560" y="2522074"/>
              <a:ext cx="57165" cy="17501"/>
            </a:xfrm>
            <a:custGeom>
              <a:avLst/>
              <a:gdLst/>
              <a:ahLst/>
              <a:cxnLst/>
              <a:rect l="l" t="t" r="r" b="b"/>
              <a:pathLst>
                <a:path w="1545" h="473" extrusionOk="0">
                  <a:moveTo>
                    <a:pt x="1545" y="0"/>
                  </a:moveTo>
                  <a:lnTo>
                    <a:pt x="54" y="273"/>
                  </a:lnTo>
                  <a:lnTo>
                    <a:pt x="1" y="455"/>
                  </a:lnTo>
                  <a:cubicBezTo>
                    <a:pt x="1" y="455"/>
                    <a:pt x="157" y="472"/>
                    <a:pt x="363" y="472"/>
                  </a:cubicBezTo>
                  <a:cubicBezTo>
                    <a:pt x="560" y="472"/>
                    <a:pt x="796" y="459"/>
                    <a:pt x="986" y="396"/>
                  </a:cubicBezTo>
                  <a:cubicBezTo>
                    <a:pt x="1328" y="280"/>
                    <a:pt x="1531" y="100"/>
                    <a:pt x="154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006;p41"/>
            <p:cNvSpPr/>
            <p:nvPr/>
          </p:nvSpPr>
          <p:spPr>
            <a:xfrm>
              <a:off x="4929177" y="2441189"/>
              <a:ext cx="48026" cy="18130"/>
            </a:xfrm>
            <a:custGeom>
              <a:avLst/>
              <a:gdLst/>
              <a:ahLst/>
              <a:cxnLst/>
              <a:rect l="l" t="t" r="r" b="b"/>
              <a:pathLst>
                <a:path w="1298" h="490" extrusionOk="0">
                  <a:moveTo>
                    <a:pt x="1178" y="1"/>
                  </a:moveTo>
                  <a:cubicBezTo>
                    <a:pt x="1108" y="1"/>
                    <a:pt x="1011" y="14"/>
                    <a:pt x="902" y="44"/>
                  </a:cubicBezTo>
                  <a:lnTo>
                    <a:pt x="463" y="157"/>
                  </a:lnTo>
                  <a:cubicBezTo>
                    <a:pt x="233" y="217"/>
                    <a:pt x="37" y="313"/>
                    <a:pt x="23" y="377"/>
                  </a:cubicBezTo>
                  <a:lnTo>
                    <a:pt x="0" y="490"/>
                  </a:lnTo>
                  <a:lnTo>
                    <a:pt x="1267" y="163"/>
                  </a:lnTo>
                  <a:cubicBezTo>
                    <a:pt x="1267" y="163"/>
                    <a:pt x="1278" y="111"/>
                    <a:pt x="1290" y="47"/>
                  </a:cubicBezTo>
                  <a:cubicBezTo>
                    <a:pt x="1298" y="17"/>
                    <a:pt x="1254" y="1"/>
                    <a:pt x="117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007;p41"/>
            <p:cNvSpPr/>
            <p:nvPr/>
          </p:nvSpPr>
          <p:spPr>
            <a:xfrm>
              <a:off x="4926328" y="2425649"/>
              <a:ext cx="57535" cy="23347"/>
            </a:xfrm>
            <a:custGeom>
              <a:avLst/>
              <a:gdLst/>
              <a:ahLst/>
              <a:cxnLst/>
              <a:rect l="l" t="t" r="r" b="b"/>
              <a:pathLst>
                <a:path w="1555" h="631" extrusionOk="0">
                  <a:moveTo>
                    <a:pt x="1028" y="1"/>
                  </a:moveTo>
                  <a:cubicBezTo>
                    <a:pt x="989" y="1"/>
                    <a:pt x="942" y="6"/>
                    <a:pt x="885" y="18"/>
                  </a:cubicBezTo>
                  <a:cubicBezTo>
                    <a:pt x="500" y="104"/>
                    <a:pt x="417" y="384"/>
                    <a:pt x="417" y="384"/>
                  </a:cubicBezTo>
                  <a:cubicBezTo>
                    <a:pt x="417" y="384"/>
                    <a:pt x="334" y="407"/>
                    <a:pt x="230" y="437"/>
                  </a:cubicBezTo>
                  <a:cubicBezTo>
                    <a:pt x="127" y="467"/>
                    <a:pt x="34" y="520"/>
                    <a:pt x="24" y="560"/>
                  </a:cubicBezTo>
                  <a:lnTo>
                    <a:pt x="1" y="631"/>
                  </a:lnTo>
                  <a:lnTo>
                    <a:pt x="1" y="631"/>
                  </a:lnTo>
                  <a:lnTo>
                    <a:pt x="1534" y="227"/>
                  </a:lnTo>
                  <a:cubicBezTo>
                    <a:pt x="1534" y="227"/>
                    <a:pt x="1541" y="195"/>
                    <a:pt x="1551" y="155"/>
                  </a:cubicBezTo>
                  <a:cubicBezTo>
                    <a:pt x="1555" y="130"/>
                    <a:pt x="1529" y="116"/>
                    <a:pt x="1486" y="116"/>
                  </a:cubicBezTo>
                  <a:cubicBezTo>
                    <a:pt x="1460" y="116"/>
                    <a:pt x="1427" y="121"/>
                    <a:pt x="1391" y="132"/>
                  </a:cubicBezTo>
                  <a:lnTo>
                    <a:pt x="1218" y="178"/>
                  </a:lnTo>
                  <a:cubicBezTo>
                    <a:pt x="1218" y="178"/>
                    <a:pt x="1257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008;p41"/>
            <p:cNvSpPr/>
            <p:nvPr/>
          </p:nvSpPr>
          <p:spPr>
            <a:xfrm>
              <a:off x="4938131" y="2434196"/>
              <a:ext cx="39442" cy="20942"/>
            </a:xfrm>
            <a:custGeom>
              <a:avLst/>
              <a:gdLst/>
              <a:ahLst/>
              <a:cxnLst/>
              <a:rect l="l" t="t" r="r" b="b"/>
              <a:pathLst>
                <a:path w="1066" h="566" extrusionOk="0">
                  <a:moveTo>
                    <a:pt x="1065" y="0"/>
                  </a:moveTo>
                  <a:lnTo>
                    <a:pt x="1" y="269"/>
                  </a:lnTo>
                  <a:lnTo>
                    <a:pt x="11" y="312"/>
                  </a:lnTo>
                  <a:cubicBezTo>
                    <a:pt x="38" y="305"/>
                    <a:pt x="60" y="301"/>
                    <a:pt x="77" y="301"/>
                  </a:cubicBezTo>
                  <a:cubicBezTo>
                    <a:pt x="127" y="301"/>
                    <a:pt x="138" y="330"/>
                    <a:pt x="130" y="372"/>
                  </a:cubicBezTo>
                  <a:cubicBezTo>
                    <a:pt x="121" y="426"/>
                    <a:pt x="87" y="566"/>
                    <a:pt x="87" y="566"/>
                  </a:cubicBezTo>
                  <a:lnTo>
                    <a:pt x="766" y="386"/>
                  </a:lnTo>
                  <a:cubicBezTo>
                    <a:pt x="766" y="386"/>
                    <a:pt x="776" y="306"/>
                    <a:pt x="799" y="196"/>
                  </a:cubicBezTo>
                  <a:cubicBezTo>
                    <a:pt x="819" y="100"/>
                    <a:pt x="879" y="80"/>
                    <a:pt x="1019" y="47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009;p41"/>
            <p:cNvSpPr/>
            <p:nvPr/>
          </p:nvSpPr>
          <p:spPr>
            <a:xfrm>
              <a:off x="4929806" y="2441596"/>
              <a:ext cx="48137" cy="18204"/>
            </a:xfrm>
            <a:custGeom>
              <a:avLst/>
              <a:gdLst/>
              <a:ahLst/>
              <a:cxnLst/>
              <a:rect l="l" t="t" r="r" b="b"/>
              <a:pathLst>
                <a:path w="1301" h="492" extrusionOk="0">
                  <a:moveTo>
                    <a:pt x="1180" y="0"/>
                  </a:moveTo>
                  <a:cubicBezTo>
                    <a:pt x="1109" y="0"/>
                    <a:pt x="1011" y="14"/>
                    <a:pt x="901" y="43"/>
                  </a:cubicBezTo>
                  <a:lnTo>
                    <a:pt x="465" y="156"/>
                  </a:lnTo>
                  <a:cubicBezTo>
                    <a:pt x="236" y="215"/>
                    <a:pt x="40" y="315"/>
                    <a:pt x="26" y="375"/>
                  </a:cubicBezTo>
                  <a:lnTo>
                    <a:pt x="0" y="492"/>
                  </a:lnTo>
                  <a:lnTo>
                    <a:pt x="1267" y="163"/>
                  </a:lnTo>
                  <a:cubicBezTo>
                    <a:pt x="1267" y="163"/>
                    <a:pt x="1281" y="112"/>
                    <a:pt x="1293" y="49"/>
                  </a:cubicBezTo>
                  <a:cubicBezTo>
                    <a:pt x="1300" y="17"/>
                    <a:pt x="1256" y="0"/>
                    <a:pt x="118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010;p41"/>
            <p:cNvSpPr/>
            <p:nvPr/>
          </p:nvSpPr>
          <p:spPr>
            <a:xfrm>
              <a:off x="4743433" y="2479708"/>
              <a:ext cx="202871" cy="57017"/>
            </a:xfrm>
            <a:custGeom>
              <a:avLst/>
              <a:gdLst/>
              <a:ahLst/>
              <a:cxnLst/>
              <a:rect l="l" t="t" r="r" b="b"/>
              <a:pathLst>
                <a:path w="5483" h="1541" extrusionOk="0">
                  <a:moveTo>
                    <a:pt x="542" y="1"/>
                  </a:moveTo>
                  <a:lnTo>
                    <a:pt x="0" y="909"/>
                  </a:lnTo>
                  <a:cubicBezTo>
                    <a:pt x="353" y="1018"/>
                    <a:pt x="2419" y="1418"/>
                    <a:pt x="3197" y="1474"/>
                  </a:cubicBezTo>
                  <a:cubicBezTo>
                    <a:pt x="3321" y="1481"/>
                    <a:pt x="3444" y="1494"/>
                    <a:pt x="3567" y="1511"/>
                  </a:cubicBezTo>
                  <a:cubicBezTo>
                    <a:pt x="3753" y="1534"/>
                    <a:pt x="3939" y="1541"/>
                    <a:pt x="4046" y="1541"/>
                  </a:cubicBezTo>
                  <a:cubicBezTo>
                    <a:pt x="4425" y="1541"/>
                    <a:pt x="4973" y="1491"/>
                    <a:pt x="5257" y="1066"/>
                  </a:cubicBezTo>
                  <a:cubicBezTo>
                    <a:pt x="5482" y="723"/>
                    <a:pt x="5238" y="554"/>
                    <a:pt x="4969" y="554"/>
                  </a:cubicBezTo>
                  <a:cubicBezTo>
                    <a:pt x="4901" y="554"/>
                    <a:pt x="4831" y="565"/>
                    <a:pt x="4767" y="587"/>
                  </a:cubicBezTo>
                  <a:cubicBezTo>
                    <a:pt x="4660" y="623"/>
                    <a:pt x="4522" y="638"/>
                    <a:pt x="4388" y="638"/>
                  </a:cubicBezTo>
                  <a:cubicBezTo>
                    <a:pt x="4133" y="638"/>
                    <a:pt x="3894" y="584"/>
                    <a:pt x="3909" y="523"/>
                  </a:cubicBezTo>
                  <a:cubicBezTo>
                    <a:pt x="3932" y="430"/>
                    <a:pt x="4002" y="134"/>
                    <a:pt x="4002" y="134"/>
                  </a:cubicBezTo>
                  <a:cubicBezTo>
                    <a:pt x="4002" y="134"/>
                    <a:pt x="3997" y="133"/>
                    <a:pt x="3987" y="133"/>
                  </a:cubicBezTo>
                  <a:cubicBezTo>
                    <a:pt x="3945" y="133"/>
                    <a:pt x="3826" y="150"/>
                    <a:pt x="3753" y="337"/>
                  </a:cubicBezTo>
                  <a:cubicBezTo>
                    <a:pt x="3667" y="559"/>
                    <a:pt x="3425" y="720"/>
                    <a:pt x="3195" y="720"/>
                  </a:cubicBezTo>
                  <a:cubicBezTo>
                    <a:pt x="3183" y="720"/>
                    <a:pt x="3172" y="720"/>
                    <a:pt x="3161" y="719"/>
                  </a:cubicBezTo>
                  <a:cubicBezTo>
                    <a:pt x="2925" y="699"/>
                    <a:pt x="542" y="1"/>
                    <a:pt x="5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011;p41"/>
            <p:cNvSpPr/>
            <p:nvPr/>
          </p:nvSpPr>
          <p:spPr>
            <a:xfrm>
              <a:off x="4953412" y="2464907"/>
              <a:ext cx="52429" cy="60273"/>
            </a:xfrm>
            <a:custGeom>
              <a:avLst/>
              <a:gdLst/>
              <a:ahLst/>
              <a:cxnLst/>
              <a:rect l="l" t="t" r="r" b="b"/>
              <a:pathLst>
                <a:path w="1417" h="1629" extrusionOk="0">
                  <a:moveTo>
                    <a:pt x="1297" y="0"/>
                  </a:moveTo>
                  <a:cubicBezTo>
                    <a:pt x="1260" y="0"/>
                    <a:pt x="1217" y="21"/>
                    <a:pt x="1178" y="64"/>
                  </a:cubicBezTo>
                  <a:cubicBezTo>
                    <a:pt x="1178" y="64"/>
                    <a:pt x="1071" y="448"/>
                    <a:pt x="1048" y="537"/>
                  </a:cubicBezTo>
                  <a:cubicBezTo>
                    <a:pt x="1022" y="627"/>
                    <a:pt x="675" y="793"/>
                    <a:pt x="456" y="853"/>
                  </a:cubicBezTo>
                  <a:cubicBezTo>
                    <a:pt x="240" y="913"/>
                    <a:pt x="1" y="983"/>
                    <a:pt x="104" y="1289"/>
                  </a:cubicBezTo>
                  <a:cubicBezTo>
                    <a:pt x="196" y="1559"/>
                    <a:pt x="529" y="1629"/>
                    <a:pt x="717" y="1629"/>
                  </a:cubicBezTo>
                  <a:cubicBezTo>
                    <a:pt x="726" y="1629"/>
                    <a:pt x="734" y="1629"/>
                    <a:pt x="742" y="1628"/>
                  </a:cubicBezTo>
                  <a:cubicBezTo>
                    <a:pt x="925" y="1618"/>
                    <a:pt x="1174" y="1446"/>
                    <a:pt x="1274" y="1162"/>
                  </a:cubicBezTo>
                  <a:cubicBezTo>
                    <a:pt x="1401" y="803"/>
                    <a:pt x="1331" y="417"/>
                    <a:pt x="1384" y="208"/>
                  </a:cubicBezTo>
                  <a:cubicBezTo>
                    <a:pt x="1416" y="72"/>
                    <a:pt x="1366" y="0"/>
                    <a:pt x="129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012;p41"/>
            <p:cNvSpPr/>
            <p:nvPr/>
          </p:nvSpPr>
          <p:spPr>
            <a:xfrm>
              <a:off x="4722121" y="2350610"/>
              <a:ext cx="69227" cy="169016"/>
            </a:xfrm>
            <a:custGeom>
              <a:avLst/>
              <a:gdLst/>
              <a:ahLst/>
              <a:cxnLst/>
              <a:rect l="l" t="t" r="r" b="b"/>
              <a:pathLst>
                <a:path w="1871" h="4568" extrusionOk="0">
                  <a:moveTo>
                    <a:pt x="1512" y="0"/>
                  </a:moveTo>
                  <a:cubicBezTo>
                    <a:pt x="1417" y="0"/>
                    <a:pt x="1244" y="33"/>
                    <a:pt x="1023" y="216"/>
                  </a:cubicBezTo>
                  <a:cubicBezTo>
                    <a:pt x="679" y="503"/>
                    <a:pt x="487" y="1145"/>
                    <a:pt x="370" y="1670"/>
                  </a:cubicBezTo>
                  <a:cubicBezTo>
                    <a:pt x="251" y="2192"/>
                    <a:pt x="1" y="3919"/>
                    <a:pt x="31" y="4099"/>
                  </a:cubicBezTo>
                  <a:cubicBezTo>
                    <a:pt x="57" y="4278"/>
                    <a:pt x="380" y="4388"/>
                    <a:pt x="1332" y="4567"/>
                  </a:cubicBezTo>
                  <a:lnTo>
                    <a:pt x="1118" y="3490"/>
                  </a:lnTo>
                  <a:lnTo>
                    <a:pt x="1594" y="1681"/>
                  </a:lnTo>
                  <a:cubicBezTo>
                    <a:pt x="1594" y="1681"/>
                    <a:pt x="1871" y="699"/>
                    <a:pt x="1594" y="10"/>
                  </a:cubicBezTo>
                  <a:cubicBezTo>
                    <a:pt x="1594" y="10"/>
                    <a:pt x="1565" y="0"/>
                    <a:pt x="151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013;p41"/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014;p41"/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015;p41"/>
            <p:cNvSpPr/>
            <p:nvPr/>
          </p:nvSpPr>
          <p:spPr>
            <a:xfrm>
              <a:off x="5345657" y="2884798"/>
              <a:ext cx="296" cy="4070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7" y="109"/>
                  </a:moveTo>
                  <a:lnTo>
                    <a:pt x="7" y="109"/>
                  </a:lnTo>
                  <a:lnTo>
                    <a:pt x="7" y="109"/>
                  </a:lnTo>
                  <a:close/>
                  <a:moveTo>
                    <a:pt x="7" y="100"/>
                  </a:moveTo>
                  <a:lnTo>
                    <a:pt x="7" y="100"/>
                  </a:lnTo>
                  <a:lnTo>
                    <a:pt x="7" y="100"/>
                  </a:lnTo>
                  <a:close/>
                  <a:moveTo>
                    <a:pt x="7" y="97"/>
                  </a:moveTo>
                  <a:lnTo>
                    <a:pt x="7" y="97"/>
                  </a:lnTo>
                  <a:lnTo>
                    <a:pt x="7" y="97"/>
                  </a:lnTo>
                  <a:close/>
                  <a:moveTo>
                    <a:pt x="7" y="86"/>
                  </a:moveTo>
                  <a:lnTo>
                    <a:pt x="7" y="86"/>
                  </a:lnTo>
                  <a:lnTo>
                    <a:pt x="7" y="86"/>
                  </a:lnTo>
                  <a:close/>
                  <a:moveTo>
                    <a:pt x="7" y="83"/>
                  </a:moveTo>
                  <a:lnTo>
                    <a:pt x="7" y="83"/>
                  </a:lnTo>
                  <a:lnTo>
                    <a:pt x="7" y="83"/>
                  </a:lnTo>
                  <a:close/>
                  <a:moveTo>
                    <a:pt x="4" y="77"/>
                  </a:moveTo>
                  <a:lnTo>
                    <a:pt x="4" y="77"/>
                  </a:lnTo>
                  <a:lnTo>
                    <a:pt x="4" y="77"/>
                  </a:lnTo>
                  <a:close/>
                  <a:moveTo>
                    <a:pt x="4" y="73"/>
                  </a:moveTo>
                  <a:lnTo>
                    <a:pt x="4" y="73"/>
                  </a:lnTo>
                  <a:lnTo>
                    <a:pt x="4" y="73"/>
                  </a:lnTo>
                  <a:close/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close/>
                  <a:moveTo>
                    <a:pt x="4" y="60"/>
                  </a:moveTo>
                  <a:lnTo>
                    <a:pt x="4" y="60"/>
                  </a:lnTo>
                  <a:lnTo>
                    <a:pt x="4" y="60"/>
                  </a:lnTo>
                  <a:close/>
                  <a:moveTo>
                    <a:pt x="4" y="50"/>
                  </a:moveTo>
                  <a:lnTo>
                    <a:pt x="4" y="50"/>
                  </a:lnTo>
                  <a:lnTo>
                    <a:pt x="4" y="50"/>
                  </a:lnTo>
                  <a:close/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close/>
                  <a:moveTo>
                    <a:pt x="4" y="40"/>
                  </a:moveTo>
                  <a:lnTo>
                    <a:pt x="4" y="43"/>
                  </a:lnTo>
                  <a:lnTo>
                    <a:pt x="4" y="40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4" y="23"/>
                  </a:moveTo>
                  <a:lnTo>
                    <a:pt x="4" y="23"/>
                  </a:lnTo>
                  <a:lnTo>
                    <a:pt x="4" y="23"/>
                  </a:lnTo>
                  <a:close/>
                  <a:moveTo>
                    <a:pt x="4" y="20"/>
                  </a:moveTo>
                  <a:lnTo>
                    <a:pt x="4" y="20"/>
                  </a:lnTo>
                  <a:lnTo>
                    <a:pt x="4" y="20"/>
                  </a:lnTo>
                  <a:close/>
                  <a:moveTo>
                    <a:pt x="4" y="13"/>
                  </a:move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lnTo>
                    <a:pt x="1" y="10"/>
                  </a:lnTo>
                  <a:close/>
                  <a:moveTo>
                    <a:pt x="1" y="3"/>
                  </a:moveTo>
                  <a:lnTo>
                    <a:pt x="1" y="6"/>
                  </a:ln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016;p41"/>
            <p:cNvSpPr/>
            <p:nvPr/>
          </p:nvSpPr>
          <p:spPr>
            <a:xfrm>
              <a:off x="5345657" y="2762435"/>
              <a:ext cx="78810" cy="184149"/>
            </a:xfrm>
            <a:custGeom>
              <a:avLst/>
              <a:gdLst/>
              <a:ahLst/>
              <a:cxnLst/>
              <a:rect l="l" t="t" r="r" b="b"/>
              <a:pathLst>
                <a:path w="2130" h="4977" extrusionOk="0">
                  <a:moveTo>
                    <a:pt x="1" y="0"/>
                  </a:moveTo>
                  <a:lnTo>
                    <a:pt x="1" y="3304"/>
                  </a:lnTo>
                  <a:lnTo>
                    <a:pt x="1" y="3307"/>
                  </a:lnTo>
                  <a:lnTo>
                    <a:pt x="1" y="3310"/>
                  </a:lnTo>
                  <a:lnTo>
                    <a:pt x="1" y="3313"/>
                  </a:lnTo>
                  <a:lnTo>
                    <a:pt x="1" y="3317"/>
                  </a:lnTo>
                  <a:cubicBezTo>
                    <a:pt x="4" y="3317"/>
                    <a:pt x="4" y="3320"/>
                    <a:pt x="4" y="3320"/>
                  </a:cubicBezTo>
                  <a:lnTo>
                    <a:pt x="4" y="3327"/>
                  </a:lnTo>
                  <a:lnTo>
                    <a:pt x="4" y="3330"/>
                  </a:lnTo>
                  <a:lnTo>
                    <a:pt x="4" y="3333"/>
                  </a:lnTo>
                  <a:lnTo>
                    <a:pt x="4" y="3344"/>
                  </a:lnTo>
                  <a:lnTo>
                    <a:pt x="4" y="3347"/>
                  </a:lnTo>
                  <a:lnTo>
                    <a:pt x="4" y="3350"/>
                  </a:lnTo>
                  <a:lnTo>
                    <a:pt x="4" y="3353"/>
                  </a:lnTo>
                  <a:lnTo>
                    <a:pt x="4" y="3357"/>
                  </a:lnTo>
                  <a:lnTo>
                    <a:pt x="4" y="3367"/>
                  </a:lnTo>
                  <a:lnTo>
                    <a:pt x="4" y="3370"/>
                  </a:lnTo>
                  <a:lnTo>
                    <a:pt x="4" y="3380"/>
                  </a:lnTo>
                  <a:lnTo>
                    <a:pt x="4" y="3384"/>
                  </a:lnTo>
                  <a:cubicBezTo>
                    <a:pt x="4" y="3387"/>
                    <a:pt x="7" y="3387"/>
                    <a:pt x="7" y="3390"/>
                  </a:cubicBezTo>
                  <a:lnTo>
                    <a:pt x="7" y="3393"/>
                  </a:lnTo>
                  <a:lnTo>
                    <a:pt x="7" y="3404"/>
                  </a:lnTo>
                  <a:lnTo>
                    <a:pt x="7" y="3407"/>
                  </a:lnTo>
                  <a:lnTo>
                    <a:pt x="7" y="3416"/>
                  </a:lnTo>
                  <a:cubicBezTo>
                    <a:pt x="90" y="4152"/>
                    <a:pt x="956" y="4764"/>
                    <a:pt x="2129" y="4976"/>
                  </a:cubicBezTo>
                  <a:lnTo>
                    <a:pt x="2129" y="842"/>
                  </a:lnTo>
                  <a:cubicBezTo>
                    <a:pt x="1258" y="716"/>
                    <a:pt x="506" y="410"/>
                    <a:pt x="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017;p41"/>
            <p:cNvSpPr/>
            <p:nvPr/>
          </p:nvSpPr>
          <p:spPr>
            <a:xfrm>
              <a:off x="5016647" y="2241567"/>
              <a:ext cx="883523" cy="554482"/>
            </a:xfrm>
            <a:custGeom>
              <a:avLst/>
              <a:gdLst/>
              <a:ahLst/>
              <a:cxnLst/>
              <a:rect l="l" t="t" r="r" b="b"/>
              <a:pathLst>
                <a:path w="23879" h="1498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945" y="14394"/>
                    <a:pt x="10323" y="14986"/>
                    <a:pt x="11936" y="14986"/>
                  </a:cubicBezTo>
                  <a:cubicBezTo>
                    <a:pt x="13553" y="14986"/>
                    <a:pt x="14927" y="14394"/>
                    <a:pt x="15445" y="13565"/>
                  </a:cubicBezTo>
                  <a:cubicBezTo>
                    <a:pt x="15469" y="13529"/>
                    <a:pt x="23878" y="1"/>
                    <a:pt x="23878" y="0"/>
                  </a:cubicBezTo>
                  <a:lnTo>
                    <a:pt x="23878" y="0"/>
                  </a:lnTo>
                  <a:cubicBezTo>
                    <a:pt x="23878" y="1"/>
                    <a:pt x="19627" y="2744"/>
                    <a:pt x="11939" y="2744"/>
                  </a:cubicBezTo>
                  <a:cubicBezTo>
                    <a:pt x="10430" y="2744"/>
                    <a:pt x="9052" y="2638"/>
                    <a:pt x="7812" y="2465"/>
                  </a:cubicBezTo>
                  <a:cubicBezTo>
                    <a:pt x="2746" y="177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018;p41"/>
            <p:cNvSpPr/>
            <p:nvPr/>
          </p:nvSpPr>
          <p:spPr>
            <a:xfrm>
              <a:off x="5016647" y="2241567"/>
              <a:ext cx="407814" cy="552003"/>
            </a:xfrm>
            <a:custGeom>
              <a:avLst/>
              <a:gdLst/>
              <a:ahLst/>
              <a:cxnLst/>
              <a:rect l="l" t="t" r="r" b="b"/>
              <a:pathLst>
                <a:path w="11022" h="14919" extrusionOk="0">
                  <a:moveTo>
                    <a:pt x="1" y="0"/>
                  </a:move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846" y="14231"/>
                    <a:pt x="9817" y="14742"/>
                    <a:pt x="11021" y="14919"/>
                  </a:cubicBezTo>
                  <a:lnTo>
                    <a:pt x="5829" y="3496"/>
                  </a:lnTo>
                  <a:lnTo>
                    <a:pt x="4555" y="1813"/>
                  </a:lnTo>
                  <a:cubicBezTo>
                    <a:pt x="1581" y="101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019;p41"/>
            <p:cNvSpPr/>
            <p:nvPr/>
          </p:nvSpPr>
          <p:spPr>
            <a:xfrm>
              <a:off x="4848663" y="1757183"/>
              <a:ext cx="1219483" cy="641395"/>
            </a:xfrm>
            <a:custGeom>
              <a:avLst/>
              <a:gdLst/>
              <a:ahLst/>
              <a:cxnLst/>
              <a:rect l="l" t="t" r="r" b="b"/>
              <a:pathLst>
                <a:path w="32959" h="17335" extrusionOk="0">
                  <a:moveTo>
                    <a:pt x="16481" y="0"/>
                  </a:moveTo>
                  <a:cubicBezTo>
                    <a:pt x="12638" y="0"/>
                    <a:pt x="8795" y="846"/>
                    <a:pt x="5865" y="2540"/>
                  </a:cubicBezTo>
                  <a:cubicBezTo>
                    <a:pt x="1" y="5926"/>
                    <a:pt x="1" y="11412"/>
                    <a:pt x="5865" y="14797"/>
                  </a:cubicBezTo>
                  <a:cubicBezTo>
                    <a:pt x="7206" y="15573"/>
                    <a:pt x="8735" y="16168"/>
                    <a:pt x="10369" y="16587"/>
                  </a:cubicBezTo>
                  <a:cubicBezTo>
                    <a:pt x="12310" y="17086"/>
                    <a:pt x="14395" y="17335"/>
                    <a:pt x="16480" y="17335"/>
                  </a:cubicBezTo>
                  <a:cubicBezTo>
                    <a:pt x="18723" y="17335"/>
                    <a:pt x="20966" y="17047"/>
                    <a:pt x="23025" y="16471"/>
                  </a:cubicBezTo>
                  <a:cubicBezTo>
                    <a:pt x="23588" y="16314"/>
                    <a:pt x="24134" y="16135"/>
                    <a:pt x="24662" y="15935"/>
                  </a:cubicBezTo>
                  <a:cubicBezTo>
                    <a:pt x="24886" y="15855"/>
                    <a:pt x="25101" y="15766"/>
                    <a:pt x="25317" y="15676"/>
                  </a:cubicBezTo>
                  <a:cubicBezTo>
                    <a:pt x="25624" y="15546"/>
                    <a:pt x="25919" y="15413"/>
                    <a:pt x="26212" y="15267"/>
                  </a:cubicBezTo>
                  <a:cubicBezTo>
                    <a:pt x="26515" y="15120"/>
                    <a:pt x="26808" y="14964"/>
                    <a:pt x="27094" y="14797"/>
                  </a:cubicBezTo>
                  <a:cubicBezTo>
                    <a:pt x="32958" y="11412"/>
                    <a:pt x="32958" y="5923"/>
                    <a:pt x="27094" y="2540"/>
                  </a:cubicBezTo>
                  <a:cubicBezTo>
                    <a:pt x="24526" y="1053"/>
                    <a:pt x="21256" y="222"/>
                    <a:pt x="17900" y="39"/>
                  </a:cubicBezTo>
                  <a:lnTo>
                    <a:pt x="17896" y="39"/>
                  </a:lnTo>
                  <a:cubicBezTo>
                    <a:pt x="17426" y="13"/>
                    <a:pt x="16953" y="0"/>
                    <a:pt x="1648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020;p41"/>
            <p:cNvSpPr/>
            <p:nvPr/>
          </p:nvSpPr>
          <p:spPr>
            <a:xfrm>
              <a:off x="4902943" y="1757220"/>
              <a:ext cx="607910" cy="613719"/>
            </a:xfrm>
            <a:custGeom>
              <a:avLst/>
              <a:gdLst/>
              <a:ahLst/>
              <a:cxnLst/>
              <a:rect l="l" t="t" r="r" b="b"/>
              <a:pathLst>
                <a:path w="16430" h="16587" extrusionOk="0">
                  <a:moveTo>
                    <a:pt x="15019" y="1"/>
                  </a:moveTo>
                  <a:cubicBezTo>
                    <a:pt x="11174" y="1"/>
                    <a:pt x="7332" y="846"/>
                    <a:pt x="4398" y="2539"/>
                  </a:cubicBezTo>
                  <a:cubicBezTo>
                    <a:pt x="1465" y="4232"/>
                    <a:pt x="0" y="6451"/>
                    <a:pt x="0" y="8666"/>
                  </a:cubicBezTo>
                  <a:cubicBezTo>
                    <a:pt x="0" y="10885"/>
                    <a:pt x="1468" y="13103"/>
                    <a:pt x="4398" y="14796"/>
                  </a:cubicBezTo>
                  <a:cubicBezTo>
                    <a:pt x="5739" y="15572"/>
                    <a:pt x="7268" y="16167"/>
                    <a:pt x="8902" y="16586"/>
                  </a:cubicBezTo>
                  <a:lnTo>
                    <a:pt x="8905" y="16586"/>
                  </a:lnTo>
                  <a:cubicBezTo>
                    <a:pt x="8343" y="15805"/>
                    <a:pt x="7974" y="13945"/>
                    <a:pt x="9052" y="13832"/>
                  </a:cubicBezTo>
                  <a:cubicBezTo>
                    <a:pt x="7592" y="13450"/>
                    <a:pt x="6238" y="12917"/>
                    <a:pt x="5060" y="12235"/>
                  </a:cubicBezTo>
                  <a:cubicBezTo>
                    <a:pt x="3373" y="11264"/>
                    <a:pt x="2233" y="10103"/>
                    <a:pt x="1750" y="8879"/>
                  </a:cubicBezTo>
                  <a:cubicBezTo>
                    <a:pt x="1584" y="8457"/>
                    <a:pt x="1504" y="8027"/>
                    <a:pt x="1504" y="7605"/>
                  </a:cubicBezTo>
                  <a:cubicBezTo>
                    <a:pt x="1504" y="6980"/>
                    <a:pt x="1680" y="6361"/>
                    <a:pt x="2036" y="5746"/>
                  </a:cubicBezTo>
                  <a:cubicBezTo>
                    <a:pt x="2618" y="4737"/>
                    <a:pt x="3663" y="3783"/>
                    <a:pt x="5057" y="2978"/>
                  </a:cubicBezTo>
                  <a:cubicBezTo>
                    <a:pt x="5093" y="2955"/>
                    <a:pt x="5130" y="2935"/>
                    <a:pt x="5170" y="2912"/>
                  </a:cubicBezTo>
                  <a:cubicBezTo>
                    <a:pt x="7851" y="1401"/>
                    <a:pt x="11420" y="643"/>
                    <a:pt x="14989" y="643"/>
                  </a:cubicBezTo>
                  <a:lnTo>
                    <a:pt x="14992" y="643"/>
                  </a:lnTo>
                  <a:cubicBezTo>
                    <a:pt x="15122" y="643"/>
                    <a:pt x="15252" y="646"/>
                    <a:pt x="15385" y="646"/>
                  </a:cubicBezTo>
                  <a:lnTo>
                    <a:pt x="15422" y="646"/>
                  </a:lnTo>
                  <a:cubicBezTo>
                    <a:pt x="15422" y="646"/>
                    <a:pt x="15335" y="177"/>
                    <a:pt x="16429" y="38"/>
                  </a:cubicBezTo>
                  <a:cubicBezTo>
                    <a:pt x="15961" y="11"/>
                    <a:pt x="15491" y="1"/>
                    <a:pt x="1501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021;p41"/>
            <p:cNvSpPr/>
            <p:nvPr/>
          </p:nvSpPr>
          <p:spPr>
            <a:xfrm>
              <a:off x="4952672" y="1780974"/>
              <a:ext cx="1032411" cy="515225"/>
            </a:xfrm>
            <a:custGeom>
              <a:avLst/>
              <a:gdLst/>
              <a:ahLst/>
              <a:cxnLst/>
              <a:rect l="l" t="t" r="r" b="b"/>
              <a:pathLst>
                <a:path w="27903" h="13925" extrusionOk="0">
                  <a:moveTo>
                    <a:pt x="13655" y="0"/>
                  </a:moveTo>
                  <a:cubicBezTo>
                    <a:pt x="10031" y="0"/>
                    <a:pt x="6406" y="780"/>
                    <a:pt x="3713" y="2336"/>
                  </a:cubicBezTo>
                  <a:cubicBezTo>
                    <a:pt x="2319" y="3141"/>
                    <a:pt x="1274" y="4095"/>
                    <a:pt x="692" y="5104"/>
                  </a:cubicBezTo>
                  <a:cubicBezTo>
                    <a:pt x="93" y="6138"/>
                    <a:pt x="1" y="7192"/>
                    <a:pt x="406" y="8237"/>
                  </a:cubicBezTo>
                  <a:cubicBezTo>
                    <a:pt x="889" y="9461"/>
                    <a:pt x="2029" y="10622"/>
                    <a:pt x="3716" y="11593"/>
                  </a:cubicBezTo>
                  <a:cubicBezTo>
                    <a:pt x="4894" y="12275"/>
                    <a:pt x="6248" y="12808"/>
                    <a:pt x="7708" y="13190"/>
                  </a:cubicBezTo>
                  <a:cubicBezTo>
                    <a:pt x="8259" y="13333"/>
                    <a:pt x="8826" y="13459"/>
                    <a:pt x="9401" y="13559"/>
                  </a:cubicBezTo>
                  <a:cubicBezTo>
                    <a:pt x="10405" y="13735"/>
                    <a:pt x="11446" y="13852"/>
                    <a:pt x="12487" y="13895"/>
                  </a:cubicBezTo>
                  <a:cubicBezTo>
                    <a:pt x="12704" y="13905"/>
                    <a:pt x="12917" y="13912"/>
                    <a:pt x="13129" y="13918"/>
                  </a:cubicBezTo>
                  <a:cubicBezTo>
                    <a:pt x="13323" y="13922"/>
                    <a:pt x="13518" y="13925"/>
                    <a:pt x="13713" y="13925"/>
                  </a:cubicBezTo>
                  <a:cubicBezTo>
                    <a:pt x="13876" y="13925"/>
                    <a:pt x="14038" y="13923"/>
                    <a:pt x="14201" y="13918"/>
                  </a:cubicBezTo>
                  <a:cubicBezTo>
                    <a:pt x="15415" y="13895"/>
                    <a:pt x="16629" y="13778"/>
                    <a:pt x="17796" y="13579"/>
                  </a:cubicBezTo>
                  <a:cubicBezTo>
                    <a:pt x="17810" y="13576"/>
                    <a:pt x="17823" y="13572"/>
                    <a:pt x="17836" y="13572"/>
                  </a:cubicBezTo>
                  <a:cubicBezTo>
                    <a:pt x="18615" y="13436"/>
                    <a:pt x="19373" y="13260"/>
                    <a:pt x="20102" y="13050"/>
                  </a:cubicBezTo>
                  <a:cubicBezTo>
                    <a:pt x="20627" y="12897"/>
                    <a:pt x="21137" y="12725"/>
                    <a:pt x="21625" y="12531"/>
                  </a:cubicBezTo>
                  <a:cubicBezTo>
                    <a:pt x="21831" y="12452"/>
                    <a:pt x="22035" y="12369"/>
                    <a:pt x="22234" y="12278"/>
                  </a:cubicBezTo>
                  <a:cubicBezTo>
                    <a:pt x="22474" y="12172"/>
                    <a:pt x="22706" y="12062"/>
                    <a:pt x="22939" y="11946"/>
                  </a:cubicBezTo>
                  <a:cubicBezTo>
                    <a:pt x="23162" y="11833"/>
                    <a:pt x="23378" y="11716"/>
                    <a:pt x="23591" y="11593"/>
                  </a:cubicBezTo>
                  <a:cubicBezTo>
                    <a:pt x="24988" y="10789"/>
                    <a:pt x="26033" y="9831"/>
                    <a:pt x="26615" y="8826"/>
                  </a:cubicBezTo>
                  <a:cubicBezTo>
                    <a:pt x="27902" y="6593"/>
                    <a:pt x="26771" y="4169"/>
                    <a:pt x="23595" y="2336"/>
                  </a:cubicBezTo>
                  <a:cubicBezTo>
                    <a:pt x="21006" y="839"/>
                    <a:pt x="17557" y="61"/>
                    <a:pt x="14078" y="4"/>
                  </a:cubicBezTo>
                  <a:cubicBezTo>
                    <a:pt x="13937" y="2"/>
                    <a:pt x="13796" y="0"/>
                    <a:pt x="1365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022;p41"/>
            <p:cNvSpPr/>
            <p:nvPr/>
          </p:nvSpPr>
          <p:spPr>
            <a:xfrm>
              <a:off x="5172605" y="2134966"/>
              <a:ext cx="571354" cy="161246"/>
            </a:xfrm>
            <a:custGeom>
              <a:avLst/>
              <a:gdLst/>
              <a:ahLst/>
              <a:cxnLst/>
              <a:rect l="l" t="t" r="r" b="b"/>
              <a:pathLst>
                <a:path w="15442" h="4358" extrusionOk="0">
                  <a:moveTo>
                    <a:pt x="7721" y="0"/>
                  </a:moveTo>
                  <a:cubicBezTo>
                    <a:pt x="4199" y="0"/>
                    <a:pt x="1188" y="1274"/>
                    <a:pt x="0" y="3064"/>
                  </a:cubicBezTo>
                  <a:cubicBezTo>
                    <a:pt x="566" y="3273"/>
                    <a:pt x="1155" y="3463"/>
                    <a:pt x="1764" y="3623"/>
                  </a:cubicBezTo>
                  <a:cubicBezTo>
                    <a:pt x="2315" y="3766"/>
                    <a:pt x="2882" y="3892"/>
                    <a:pt x="3457" y="3992"/>
                  </a:cubicBezTo>
                  <a:cubicBezTo>
                    <a:pt x="4461" y="4168"/>
                    <a:pt x="5502" y="4285"/>
                    <a:pt x="6543" y="4328"/>
                  </a:cubicBezTo>
                  <a:cubicBezTo>
                    <a:pt x="6760" y="4338"/>
                    <a:pt x="6973" y="4345"/>
                    <a:pt x="7185" y="4351"/>
                  </a:cubicBezTo>
                  <a:cubicBezTo>
                    <a:pt x="7379" y="4355"/>
                    <a:pt x="7574" y="4358"/>
                    <a:pt x="7769" y="4358"/>
                  </a:cubicBezTo>
                  <a:cubicBezTo>
                    <a:pt x="7932" y="4358"/>
                    <a:pt x="8094" y="4356"/>
                    <a:pt x="8257" y="4351"/>
                  </a:cubicBezTo>
                  <a:cubicBezTo>
                    <a:pt x="9471" y="4328"/>
                    <a:pt x="10685" y="4211"/>
                    <a:pt x="11852" y="4012"/>
                  </a:cubicBezTo>
                  <a:cubicBezTo>
                    <a:pt x="11866" y="4009"/>
                    <a:pt x="11879" y="4005"/>
                    <a:pt x="11892" y="4005"/>
                  </a:cubicBezTo>
                  <a:cubicBezTo>
                    <a:pt x="12671" y="3869"/>
                    <a:pt x="13429" y="3693"/>
                    <a:pt x="14158" y="3483"/>
                  </a:cubicBezTo>
                  <a:cubicBezTo>
                    <a:pt x="14597" y="3353"/>
                    <a:pt x="15026" y="3210"/>
                    <a:pt x="15442" y="3054"/>
                  </a:cubicBezTo>
                  <a:cubicBezTo>
                    <a:pt x="14247" y="1271"/>
                    <a:pt x="11244" y="0"/>
                    <a:pt x="772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023;p41"/>
            <p:cNvSpPr/>
            <p:nvPr/>
          </p:nvSpPr>
          <p:spPr>
            <a:xfrm>
              <a:off x="5538653" y="2086199"/>
              <a:ext cx="106116" cy="106264"/>
            </a:xfrm>
            <a:custGeom>
              <a:avLst/>
              <a:gdLst/>
              <a:ahLst/>
              <a:cxnLst/>
              <a:rect l="l" t="t" r="r" b="b"/>
              <a:pathLst>
                <a:path w="2868" h="2872" extrusionOk="0">
                  <a:moveTo>
                    <a:pt x="1434" y="1"/>
                  </a:moveTo>
                  <a:cubicBezTo>
                    <a:pt x="642" y="1"/>
                    <a:pt x="0" y="644"/>
                    <a:pt x="0" y="1438"/>
                  </a:cubicBezTo>
                  <a:cubicBezTo>
                    <a:pt x="0" y="2230"/>
                    <a:pt x="642" y="2872"/>
                    <a:pt x="1434" y="2872"/>
                  </a:cubicBezTo>
                  <a:cubicBezTo>
                    <a:pt x="2226" y="2872"/>
                    <a:pt x="2868" y="2230"/>
                    <a:pt x="2868" y="1438"/>
                  </a:cubicBezTo>
                  <a:cubicBezTo>
                    <a:pt x="2868" y="644"/>
                    <a:pt x="2226" y="1"/>
                    <a:pt x="143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024;p41"/>
            <p:cNvSpPr/>
            <p:nvPr/>
          </p:nvSpPr>
          <p:spPr>
            <a:xfrm>
              <a:off x="5538653" y="2135965"/>
              <a:ext cx="106116" cy="32005"/>
            </a:xfrm>
            <a:custGeom>
              <a:avLst/>
              <a:gdLst/>
              <a:ahLst/>
              <a:cxnLst/>
              <a:rect l="l" t="t" r="r" b="b"/>
              <a:pathLst>
                <a:path w="2868" h="865" extrusionOk="0">
                  <a:moveTo>
                    <a:pt x="2868" y="93"/>
                  </a:moveTo>
                  <a:lnTo>
                    <a:pt x="2868" y="93"/>
                  </a:lnTo>
                  <a:cubicBezTo>
                    <a:pt x="2868" y="376"/>
                    <a:pt x="2785" y="642"/>
                    <a:pt x="2641" y="865"/>
                  </a:cubicBezTo>
                  <a:lnTo>
                    <a:pt x="2641" y="865"/>
                  </a:lnTo>
                  <a:cubicBezTo>
                    <a:pt x="2785" y="642"/>
                    <a:pt x="2868" y="376"/>
                    <a:pt x="2868" y="93"/>
                  </a:cubicBezTo>
                  <a:close/>
                  <a:moveTo>
                    <a:pt x="0" y="87"/>
                  </a:moveTo>
                  <a:lnTo>
                    <a:pt x="0" y="93"/>
                  </a:lnTo>
                  <a:lnTo>
                    <a:pt x="0" y="93"/>
                  </a:lnTo>
                  <a:lnTo>
                    <a:pt x="0" y="87"/>
                  </a:lnTo>
                  <a:close/>
                  <a:moveTo>
                    <a:pt x="0" y="83"/>
                  </a:moveTo>
                  <a:lnTo>
                    <a:pt x="0" y="87"/>
                  </a:lnTo>
                  <a:lnTo>
                    <a:pt x="0" y="83"/>
                  </a:lnTo>
                  <a:close/>
                  <a:moveTo>
                    <a:pt x="0" y="80"/>
                  </a:moveTo>
                  <a:lnTo>
                    <a:pt x="0" y="83"/>
                  </a:lnTo>
                  <a:lnTo>
                    <a:pt x="0" y="80"/>
                  </a:lnTo>
                  <a:close/>
                  <a:moveTo>
                    <a:pt x="0" y="73"/>
                  </a:moveTo>
                  <a:lnTo>
                    <a:pt x="0" y="77"/>
                  </a:lnTo>
                  <a:lnTo>
                    <a:pt x="0" y="73"/>
                  </a:lnTo>
                  <a:close/>
                  <a:moveTo>
                    <a:pt x="0" y="70"/>
                  </a:moveTo>
                  <a:lnTo>
                    <a:pt x="0" y="73"/>
                  </a:lnTo>
                  <a:lnTo>
                    <a:pt x="0" y="70"/>
                  </a:lnTo>
                  <a:close/>
                  <a:moveTo>
                    <a:pt x="0" y="63"/>
                  </a:moveTo>
                  <a:lnTo>
                    <a:pt x="0" y="70"/>
                  </a:lnTo>
                  <a:lnTo>
                    <a:pt x="0" y="63"/>
                  </a:lnTo>
                  <a:close/>
                  <a:moveTo>
                    <a:pt x="0" y="60"/>
                  </a:moveTo>
                  <a:lnTo>
                    <a:pt x="0" y="63"/>
                  </a:lnTo>
                  <a:lnTo>
                    <a:pt x="0" y="60"/>
                  </a:lnTo>
                  <a:close/>
                  <a:moveTo>
                    <a:pt x="0" y="57"/>
                  </a:moveTo>
                  <a:lnTo>
                    <a:pt x="0" y="60"/>
                  </a:lnTo>
                  <a:lnTo>
                    <a:pt x="0" y="57"/>
                  </a:lnTo>
                  <a:close/>
                  <a:moveTo>
                    <a:pt x="0" y="50"/>
                  </a:moveTo>
                  <a:lnTo>
                    <a:pt x="0" y="53"/>
                  </a:lnTo>
                  <a:lnTo>
                    <a:pt x="0" y="50"/>
                  </a:lnTo>
                  <a:close/>
                  <a:moveTo>
                    <a:pt x="0" y="47"/>
                  </a:moveTo>
                  <a:lnTo>
                    <a:pt x="0" y="50"/>
                  </a:lnTo>
                  <a:lnTo>
                    <a:pt x="0" y="47"/>
                  </a:lnTo>
                  <a:close/>
                  <a:moveTo>
                    <a:pt x="0" y="43"/>
                  </a:moveTo>
                  <a:lnTo>
                    <a:pt x="0" y="47"/>
                  </a:lnTo>
                  <a:lnTo>
                    <a:pt x="0" y="43"/>
                  </a:lnTo>
                  <a:close/>
                  <a:moveTo>
                    <a:pt x="0" y="37"/>
                  </a:moveTo>
                  <a:lnTo>
                    <a:pt x="0" y="40"/>
                  </a:lnTo>
                  <a:lnTo>
                    <a:pt x="0" y="37"/>
                  </a:lnTo>
                  <a:close/>
                  <a:moveTo>
                    <a:pt x="0" y="33"/>
                  </a:moveTo>
                  <a:lnTo>
                    <a:pt x="0" y="37"/>
                  </a:lnTo>
                  <a:lnTo>
                    <a:pt x="0" y="33"/>
                  </a:lnTo>
                  <a:close/>
                  <a:moveTo>
                    <a:pt x="0" y="27"/>
                  </a:moveTo>
                  <a:lnTo>
                    <a:pt x="0" y="30"/>
                  </a:ln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7"/>
                  </a:lnTo>
                  <a:lnTo>
                    <a:pt x="0" y="24"/>
                  </a:lnTo>
                  <a:close/>
                  <a:moveTo>
                    <a:pt x="0" y="20"/>
                  </a:moveTo>
                  <a:lnTo>
                    <a:pt x="0" y="24"/>
                  </a:lnTo>
                  <a:lnTo>
                    <a:pt x="0" y="20"/>
                  </a:lnTo>
                  <a:close/>
                  <a:moveTo>
                    <a:pt x="0" y="13"/>
                  </a:moveTo>
                  <a:lnTo>
                    <a:pt x="0" y="17"/>
                  </a:lnTo>
                  <a:lnTo>
                    <a:pt x="0" y="13"/>
                  </a:lnTo>
                  <a:close/>
                  <a:moveTo>
                    <a:pt x="0" y="10"/>
                  </a:moveTo>
                  <a:lnTo>
                    <a:pt x="0" y="13"/>
                  </a:lnTo>
                  <a:lnTo>
                    <a:pt x="0" y="10"/>
                  </a:lnTo>
                  <a:close/>
                  <a:moveTo>
                    <a:pt x="3" y="0"/>
                  </a:moveTo>
                  <a:lnTo>
                    <a:pt x="3" y="4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025;p41"/>
            <p:cNvSpPr/>
            <p:nvPr/>
          </p:nvSpPr>
          <p:spPr>
            <a:xfrm>
              <a:off x="5591712" y="2167934"/>
              <a:ext cx="44696" cy="24531"/>
            </a:xfrm>
            <a:custGeom>
              <a:avLst/>
              <a:gdLst/>
              <a:ahLst/>
              <a:cxnLst/>
              <a:rect l="l" t="t" r="r" b="b"/>
              <a:pathLst>
                <a:path w="1208" h="663" extrusionOk="0">
                  <a:moveTo>
                    <a:pt x="1207" y="1"/>
                  </a:moveTo>
                  <a:cubicBezTo>
                    <a:pt x="955" y="400"/>
                    <a:pt x="509" y="663"/>
                    <a:pt x="0" y="663"/>
                  </a:cubicBezTo>
                  <a:cubicBezTo>
                    <a:pt x="509" y="663"/>
                    <a:pt x="955" y="400"/>
                    <a:pt x="12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026;p41"/>
            <p:cNvSpPr/>
            <p:nvPr/>
          </p:nvSpPr>
          <p:spPr>
            <a:xfrm>
              <a:off x="5538653" y="2091268"/>
              <a:ext cx="106116" cy="101195"/>
            </a:xfrm>
            <a:custGeom>
              <a:avLst/>
              <a:gdLst/>
              <a:ahLst/>
              <a:cxnLst/>
              <a:rect l="l" t="t" r="r" b="b"/>
              <a:pathLst>
                <a:path w="2868" h="2735" extrusionOk="0">
                  <a:moveTo>
                    <a:pt x="829" y="1"/>
                  </a:moveTo>
                  <a:lnTo>
                    <a:pt x="829" y="1"/>
                  </a:lnTo>
                  <a:cubicBezTo>
                    <a:pt x="366" y="217"/>
                    <a:pt x="37" y="673"/>
                    <a:pt x="3" y="1208"/>
                  </a:cubicBezTo>
                  <a:lnTo>
                    <a:pt x="3" y="1212"/>
                  </a:lnTo>
                  <a:cubicBezTo>
                    <a:pt x="3" y="1215"/>
                    <a:pt x="0" y="1215"/>
                    <a:pt x="0" y="1218"/>
                  </a:cubicBezTo>
                  <a:lnTo>
                    <a:pt x="0" y="1221"/>
                  </a:lnTo>
                  <a:lnTo>
                    <a:pt x="0" y="1225"/>
                  </a:lnTo>
                  <a:lnTo>
                    <a:pt x="0" y="1228"/>
                  </a:lnTo>
                  <a:lnTo>
                    <a:pt x="0" y="1232"/>
                  </a:lnTo>
                  <a:lnTo>
                    <a:pt x="0" y="1235"/>
                  </a:lnTo>
                  <a:lnTo>
                    <a:pt x="0" y="1238"/>
                  </a:lnTo>
                  <a:lnTo>
                    <a:pt x="0" y="1241"/>
                  </a:lnTo>
                  <a:lnTo>
                    <a:pt x="0" y="1245"/>
                  </a:lnTo>
                  <a:lnTo>
                    <a:pt x="0" y="1248"/>
                  </a:lnTo>
                  <a:lnTo>
                    <a:pt x="0" y="1251"/>
                  </a:lnTo>
                  <a:lnTo>
                    <a:pt x="0" y="1255"/>
                  </a:lnTo>
                  <a:lnTo>
                    <a:pt x="0" y="1258"/>
                  </a:lnTo>
                  <a:lnTo>
                    <a:pt x="0" y="1261"/>
                  </a:lnTo>
                  <a:lnTo>
                    <a:pt x="0" y="1265"/>
                  </a:lnTo>
                  <a:lnTo>
                    <a:pt x="0" y="1268"/>
                  </a:lnTo>
                  <a:lnTo>
                    <a:pt x="0" y="1271"/>
                  </a:lnTo>
                  <a:lnTo>
                    <a:pt x="0" y="1278"/>
                  </a:lnTo>
                  <a:lnTo>
                    <a:pt x="0" y="1281"/>
                  </a:lnTo>
                  <a:lnTo>
                    <a:pt x="0" y="1285"/>
                  </a:lnTo>
                  <a:lnTo>
                    <a:pt x="0" y="1288"/>
                  </a:lnTo>
                  <a:lnTo>
                    <a:pt x="0" y="1291"/>
                  </a:lnTo>
                  <a:lnTo>
                    <a:pt x="0" y="1295"/>
                  </a:lnTo>
                  <a:lnTo>
                    <a:pt x="0" y="1301"/>
                  </a:lnTo>
                  <a:cubicBezTo>
                    <a:pt x="0" y="2093"/>
                    <a:pt x="642" y="2735"/>
                    <a:pt x="1434" y="2735"/>
                  </a:cubicBezTo>
                  <a:cubicBezTo>
                    <a:pt x="1943" y="2735"/>
                    <a:pt x="2389" y="2472"/>
                    <a:pt x="2641" y="2073"/>
                  </a:cubicBezTo>
                  <a:cubicBezTo>
                    <a:pt x="2785" y="1850"/>
                    <a:pt x="2868" y="1584"/>
                    <a:pt x="2868" y="1301"/>
                  </a:cubicBezTo>
                  <a:lnTo>
                    <a:pt x="2868" y="1301"/>
                  </a:lnTo>
                  <a:cubicBezTo>
                    <a:pt x="2831" y="1760"/>
                    <a:pt x="2335" y="2056"/>
                    <a:pt x="1803" y="2056"/>
                  </a:cubicBezTo>
                  <a:cubicBezTo>
                    <a:pt x="1537" y="2056"/>
                    <a:pt x="1261" y="1984"/>
                    <a:pt x="1035" y="1817"/>
                  </a:cubicBezTo>
                  <a:cubicBezTo>
                    <a:pt x="350" y="1321"/>
                    <a:pt x="296" y="350"/>
                    <a:pt x="82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027;p41"/>
            <p:cNvSpPr/>
            <p:nvPr/>
          </p:nvSpPr>
          <p:spPr>
            <a:xfrm>
              <a:off x="5684843" y="1809540"/>
              <a:ext cx="178155" cy="178118"/>
            </a:xfrm>
            <a:custGeom>
              <a:avLst/>
              <a:gdLst/>
              <a:ahLst/>
              <a:cxnLst/>
              <a:rect l="l" t="t" r="r" b="b"/>
              <a:pathLst>
                <a:path w="4815" h="4814" extrusionOk="0">
                  <a:moveTo>
                    <a:pt x="2410" y="1"/>
                  </a:moveTo>
                  <a:cubicBezTo>
                    <a:pt x="1079" y="1"/>
                    <a:pt x="1" y="1079"/>
                    <a:pt x="1" y="2409"/>
                  </a:cubicBezTo>
                  <a:cubicBezTo>
                    <a:pt x="1" y="3736"/>
                    <a:pt x="1079" y="4814"/>
                    <a:pt x="2410" y="4814"/>
                  </a:cubicBezTo>
                  <a:cubicBezTo>
                    <a:pt x="3736" y="4814"/>
                    <a:pt x="4814" y="3736"/>
                    <a:pt x="4814" y="2409"/>
                  </a:cubicBezTo>
                  <a:cubicBezTo>
                    <a:pt x="4814" y="1079"/>
                    <a:pt x="3736" y="1"/>
                    <a:pt x="2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028;p41"/>
            <p:cNvSpPr/>
            <p:nvPr/>
          </p:nvSpPr>
          <p:spPr>
            <a:xfrm>
              <a:off x="5684843" y="1817791"/>
              <a:ext cx="178155" cy="169867"/>
            </a:xfrm>
            <a:custGeom>
              <a:avLst/>
              <a:gdLst/>
              <a:ahLst/>
              <a:cxnLst/>
              <a:rect l="l" t="t" r="r" b="b"/>
              <a:pathLst>
                <a:path w="4815" h="4591" extrusionOk="0">
                  <a:moveTo>
                    <a:pt x="1392" y="1"/>
                  </a:moveTo>
                  <a:lnTo>
                    <a:pt x="1392" y="1"/>
                  </a:lnTo>
                  <a:cubicBezTo>
                    <a:pt x="570" y="386"/>
                    <a:pt x="1" y="1218"/>
                    <a:pt x="1" y="2186"/>
                  </a:cubicBezTo>
                  <a:cubicBezTo>
                    <a:pt x="1" y="3513"/>
                    <a:pt x="1079" y="4591"/>
                    <a:pt x="2410" y="4591"/>
                  </a:cubicBezTo>
                  <a:cubicBezTo>
                    <a:pt x="3736" y="4591"/>
                    <a:pt x="4814" y="3513"/>
                    <a:pt x="4814" y="2186"/>
                  </a:cubicBezTo>
                  <a:lnTo>
                    <a:pt x="4814" y="2186"/>
                  </a:lnTo>
                  <a:cubicBezTo>
                    <a:pt x="4755" y="2957"/>
                    <a:pt x="3917" y="3453"/>
                    <a:pt x="3026" y="3453"/>
                  </a:cubicBezTo>
                  <a:cubicBezTo>
                    <a:pt x="2579" y="3453"/>
                    <a:pt x="2119" y="3328"/>
                    <a:pt x="1737" y="3051"/>
                  </a:cubicBezTo>
                  <a:cubicBezTo>
                    <a:pt x="590" y="2222"/>
                    <a:pt x="497" y="589"/>
                    <a:pt x="139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029;p41"/>
            <p:cNvSpPr/>
            <p:nvPr/>
          </p:nvSpPr>
          <p:spPr>
            <a:xfrm>
              <a:off x="5109370" y="1608807"/>
              <a:ext cx="139712" cy="139712"/>
            </a:xfrm>
            <a:custGeom>
              <a:avLst/>
              <a:gdLst/>
              <a:ahLst/>
              <a:cxnLst/>
              <a:rect l="l" t="t" r="r" b="b"/>
              <a:pathLst>
                <a:path w="3776" h="3776" extrusionOk="0">
                  <a:moveTo>
                    <a:pt x="1886" y="0"/>
                  </a:moveTo>
                  <a:cubicBezTo>
                    <a:pt x="845" y="0"/>
                    <a:pt x="0" y="845"/>
                    <a:pt x="0" y="1890"/>
                  </a:cubicBezTo>
                  <a:cubicBezTo>
                    <a:pt x="0" y="2931"/>
                    <a:pt x="845" y="3776"/>
                    <a:pt x="1886" y="3776"/>
                  </a:cubicBezTo>
                  <a:cubicBezTo>
                    <a:pt x="2931" y="3776"/>
                    <a:pt x="3775" y="2931"/>
                    <a:pt x="3775" y="1890"/>
                  </a:cubicBezTo>
                  <a:cubicBezTo>
                    <a:pt x="3775" y="845"/>
                    <a:pt x="2931" y="0"/>
                    <a:pt x="18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030;p41"/>
            <p:cNvSpPr/>
            <p:nvPr/>
          </p:nvSpPr>
          <p:spPr>
            <a:xfrm>
              <a:off x="5109370" y="1615319"/>
              <a:ext cx="139712" cy="133200"/>
            </a:xfrm>
            <a:custGeom>
              <a:avLst/>
              <a:gdLst/>
              <a:ahLst/>
              <a:cxnLst/>
              <a:rect l="l" t="t" r="r" b="b"/>
              <a:pathLst>
                <a:path w="3776" h="3600" extrusionOk="0">
                  <a:moveTo>
                    <a:pt x="1091" y="1"/>
                  </a:moveTo>
                  <a:cubicBezTo>
                    <a:pt x="446" y="300"/>
                    <a:pt x="0" y="956"/>
                    <a:pt x="0" y="1714"/>
                  </a:cubicBezTo>
                  <a:cubicBezTo>
                    <a:pt x="0" y="2755"/>
                    <a:pt x="845" y="3600"/>
                    <a:pt x="1886" y="3600"/>
                  </a:cubicBezTo>
                  <a:cubicBezTo>
                    <a:pt x="2931" y="3600"/>
                    <a:pt x="3775" y="2755"/>
                    <a:pt x="3775" y="1714"/>
                  </a:cubicBezTo>
                  <a:lnTo>
                    <a:pt x="3775" y="1714"/>
                  </a:lnTo>
                  <a:cubicBezTo>
                    <a:pt x="3726" y="2319"/>
                    <a:pt x="3070" y="2708"/>
                    <a:pt x="2371" y="2708"/>
                  </a:cubicBezTo>
                  <a:cubicBezTo>
                    <a:pt x="2021" y="2708"/>
                    <a:pt x="1660" y="2610"/>
                    <a:pt x="1360" y="2393"/>
                  </a:cubicBezTo>
                  <a:cubicBezTo>
                    <a:pt x="462" y="1740"/>
                    <a:pt x="389" y="460"/>
                    <a:pt x="10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031;p41"/>
            <p:cNvSpPr/>
            <p:nvPr/>
          </p:nvSpPr>
          <p:spPr>
            <a:xfrm>
              <a:off x="5083729" y="1907556"/>
              <a:ext cx="218522" cy="210678"/>
            </a:xfrm>
            <a:custGeom>
              <a:avLst/>
              <a:gdLst/>
              <a:ahLst/>
              <a:cxnLst/>
              <a:rect l="l" t="t" r="r" b="b"/>
              <a:pathLst>
                <a:path w="5906" h="5694" extrusionOk="0">
                  <a:moveTo>
                    <a:pt x="3846" y="1"/>
                  </a:moveTo>
                  <a:cubicBezTo>
                    <a:pt x="3830" y="1"/>
                    <a:pt x="3815" y="2"/>
                    <a:pt x="3799" y="3"/>
                  </a:cubicBezTo>
                  <a:lnTo>
                    <a:pt x="1608" y="302"/>
                  </a:lnTo>
                  <a:cubicBezTo>
                    <a:pt x="1404" y="318"/>
                    <a:pt x="1169" y="485"/>
                    <a:pt x="1085" y="671"/>
                  </a:cubicBezTo>
                  <a:lnTo>
                    <a:pt x="87" y="2837"/>
                  </a:lnTo>
                  <a:cubicBezTo>
                    <a:pt x="1" y="3023"/>
                    <a:pt x="27" y="3309"/>
                    <a:pt x="147" y="3476"/>
                  </a:cubicBezTo>
                  <a:lnTo>
                    <a:pt x="1524" y="5421"/>
                  </a:lnTo>
                  <a:cubicBezTo>
                    <a:pt x="1635" y="5576"/>
                    <a:pt x="1867" y="5693"/>
                    <a:pt x="2063" y="5693"/>
                  </a:cubicBezTo>
                  <a:cubicBezTo>
                    <a:pt x="2078" y="5693"/>
                    <a:pt x="2092" y="5693"/>
                    <a:pt x="2107" y="5691"/>
                  </a:cubicBezTo>
                  <a:lnTo>
                    <a:pt x="4302" y="5392"/>
                  </a:lnTo>
                  <a:cubicBezTo>
                    <a:pt x="4505" y="5372"/>
                    <a:pt x="4737" y="5208"/>
                    <a:pt x="4824" y="5022"/>
                  </a:cubicBezTo>
                  <a:lnTo>
                    <a:pt x="5822" y="2853"/>
                  </a:lnTo>
                  <a:cubicBezTo>
                    <a:pt x="5905" y="2670"/>
                    <a:pt x="5879" y="2385"/>
                    <a:pt x="5763" y="2218"/>
                  </a:cubicBezTo>
                  <a:lnTo>
                    <a:pt x="4385" y="272"/>
                  </a:lnTo>
                  <a:cubicBezTo>
                    <a:pt x="4274" y="115"/>
                    <a:pt x="4043" y="1"/>
                    <a:pt x="384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032;p41"/>
            <p:cNvSpPr/>
            <p:nvPr/>
          </p:nvSpPr>
          <p:spPr>
            <a:xfrm>
              <a:off x="5085357" y="2025294"/>
              <a:ext cx="157916" cy="92870"/>
            </a:xfrm>
            <a:custGeom>
              <a:avLst/>
              <a:gdLst/>
              <a:ahLst/>
              <a:cxnLst/>
              <a:rect l="l" t="t" r="r" b="b"/>
              <a:pathLst>
                <a:path w="4268" h="2510" extrusionOk="0">
                  <a:moveTo>
                    <a:pt x="2019" y="2509"/>
                  </a:moveTo>
                  <a:lnTo>
                    <a:pt x="2019" y="2509"/>
                  </a:lnTo>
                  <a:lnTo>
                    <a:pt x="2019" y="2509"/>
                  </a:lnTo>
                  <a:lnTo>
                    <a:pt x="2019" y="2509"/>
                  </a:lnTo>
                  <a:close/>
                  <a:moveTo>
                    <a:pt x="2063" y="2509"/>
                  </a:moveTo>
                  <a:lnTo>
                    <a:pt x="2019" y="2509"/>
                  </a:lnTo>
                  <a:lnTo>
                    <a:pt x="2063" y="2509"/>
                  </a:lnTo>
                  <a:close/>
                  <a:moveTo>
                    <a:pt x="1484" y="2246"/>
                  </a:moveTo>
                  <a:cubicBezTo>
                    <a:pt x="1487" y="2250"/>
                    <a:pt x="1487" y="2253"/>
                    <a:pt x="1491" y="2253"/>
                  </a:cubicBezTo>
                  <a:cubicBezTo>
                    <a:pt x="1487" y="2253"/>
                    <a:pt x="1487" y="2250"/>
                    <a:pt x="1484" y="2246"/>
                  </a:cubicBezTo>
                  <a:close/>
                  <a:moveTo>
                    <a:pt x="1480" y="2239"/>
                  </a:moveTo>
                  <a:cubicBezTo>
                    <a:pt x="1480" y="2243"/>
                    <a:pt x="1480" y="2243"/>
                    <a:pt x="1484" y="2243"/>
                  </a:cubicBezTo>
                  <a:cubicBezTo>
                    <a:pt x="1480" y="2243"/>
                    <a:pt x="1480" y="2243"/>
                    <a:pt x="1480" y="2239"/>
                  </a:cubicBezTo>
                  <a:close/>
                  <a:moveTo>
                    <a:pt x="4258" y="2210"/>
                  </a:moveTo>
                  <a:lnTo>
                    <a:pt x="4258" y="2210"/>
                  </a:lnTo>
                  <a:lnTo>
                    <a:pt x="4258" y="2210"/>
                  </a:lnTo>
                  <a:close/>
                  <a:moveTo>
                    <a:pt x="4262" y="2210"/>
                  </a:moveTo>
                  <a:lnTo>
                    <a:pt x="4262" y="2210"/>
                  </a:lnTo>
                  <a:lnTo>
                    <a:pt x="4262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8" y="2210"/>
                  </a:moveTo>
                  <a:lnTo>
                    <a:pt x="4268" y="2210"/>
                  </a:lnTo>
                  <a:lnTo>
                    <a:pt x="4268" y="2210"/>
                  </a:lnTo>
                  <a:close/>
                  <a:moveTo>
                    <a:pt x="0" y="1"/>
                  </a:moveTo>
                  <a:cubicBezTo>
                    <a:pt x="10" y="110"/>
                    <a:pt x="47" y="214"/>
                    <a:pt x="103" y="294"/>
                  </a:cubicBezTo>
                  <a:cubicBezTo>
                    <a:pt x="47" y="214"/>
                    <a:pt x="10" y="110"/>
                    <a:pt x="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033;p41"/>
            <p:cNvSpPr/>
            <p:nvPr/>
          </p:nvSpPr>
          <p:spPr>
            <a:xfrm>
              <a:off x="5085209" y="2011049"/>
              <a:ext cx="175935" cy="107115"/>
            </a:xfrm>
            <a:custGeom>
              <a:avLst/>
              <a:gdLst/>
              <a:ahLst/>
              <a:cxnLst/>
              <a:rect l="l" t="t" r="r" b="b"/>
              <a:pathLst>
                <a:path w="4755" h="2895" extrusionOk="0">
                  <a:moveTo>
                    <a:pt x="2932" y="0"/>
                  </a:moveTo>
                  <a:lnTo>
                    <a:pt x="1" y="366"/>
                  </a:lnTo>
                  <a:cubicBezTo>
                    <a:pt x="1" y="372"/>
                    <a:pt x="1" y="379"/>
                    <a:pt x="4" y="386"/>
                  </a:cubicBezTo>
                  <a:cubicBezTo>
                    <a:pt x="14" y="495"/>
                    <a:pt x="51" y="599"/>
                    <a:pt x="107" y="679"/>
                  </a:cubicBezTo>
                  <a:lnTo>
                    <a:pt x="1484" y="2624"/>
                  </a:lnTo>
                  <a:cubicBezTo>
                    <a:pt x="1484" y="2628"/>
                    <a:pt x="1484" y="2628"/>
                    <a:pt x="1488" y="2628"/>
                  </a:cubicBezTo>
                  <a:lnTo>
                    <a:pt x="1488" y="2631"/>
                  </a:lnTo>
                  <a:cubicBezTo>
                    <a:pt x="1491" y="2635"/>
                    <a:pt x="1491" y="2638"/>
                    <a:pt x="1495" y="2638"/>
                  </a:cubicBezTo>
                  <a:cubicBezTo>
                    <a:pt x="1608" y="2787"/>
                    <a:pt x="1831" y="2894"/>
                    <a:pt x="2023" y="2894"/>
                  </a:cubicBezTo>
                  <a:lnTo>
                    <a:pt x="2067" y="2894"/>
                  </a:lnTo>
                  <a:lnTo>
                    <a:pt x="4262" y="2595"/>
                  </a:lnTo>
                  <a:lnTo>
                    <a:pt x="4272" y="2595"/>
                  </a:lnTo>
                  <a:cubicBezTo>
                    <a:pt x="4455" y="2571"/>
                    <a:pt x="4654" y="2438"/>
                    <a:pt x="4754" y="2279"/>
                  </a:cubicBezTo>
                  <a:lnTo>
                    <a:pt x="4754" y="2279"/>
                  </a:lnTo>
                  <a:cubicBezTo>
                    <a:pt x="4711" y="2342"/>
                    <a:pt x="4654" y="2375"/>
                    <a:pt x="4598" y="2375"/>
                  </a:cubicBezTo>
                  <a:cubicBezTo>
                    <a:pt x="4535" y="2375"/>
                    <a:pt x="4472" y="2335"/>
                    <a:pt x="4415" y="2259"/>
                  </a:cubicBezTo>
                  <a:lnTo>
                    <a:pt x="3038" y="312"/>
                  </a:lnTo>
                  <a:cubicBezTo>
                    <a:pt x="2978" y="229"/>
                    <a:pt x="2941" y="116"/>
                    <a:pt x="293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034;p41"/>
            <p:cNvSpPr/>
            <p:nvPr/>
          </p:nvSpPr>
          <p:spPr>
            <a:xfrm>
              <a:off x="5131978" y="1907519"/>
              <a:ext cx="112776" cy="15688"/>
            </a:xfrm>
            <a:custGeom>
              <a:avLst/>
              <a:gdLst/>
              <a:ahLst/>
              <a:cxnLst/>
              <a:rect l="l" t="t" r="r" b="b"/>
              <a:pathLst>
                <a:path w="3048" h="424" extrusionOk="0">
                  <a:moveTo>
                    <a:pt x="2539" y="0"/>
                  </a:moveTo>
                  <a:cubicBezTo>
                    <a:pt x="2702" y="0"/>
                    <a:pt x="2888" y="80"/>
                    <a:pt x="3011" y="193"/>
                  </a:cubicBezTo>
                  <a:cubicBezTo>
                    <a:pt x="3025" y="204"/>
                    <a:pt x="3034" y="213"/>
                    <a:pt x="3048" y="227"/>
                  </a:cubicBezTo>
                  <a:cubicBezTo>
                    <a:pt x="2928" y="93"/>
                    <a:pt x="2722" y="0"/>
                    <a:pt x="2543" y="0"/>
                  </a:cubicBezTo>
                  <a:close/>
                  <a:moveTo>
                    <a:pt x="2503" y="0"/>
                  </a:moveTo>
                  <a:lnTo>
                    <a:pt x="307" y="299"/>
                  </a:lnTo>
                  <a:cubicBezTo>
                    <a:pt x="204" y="310"/>
                    <a:pt x="94" y="356"/>
                    <a:pt x="1" y="423"/>
                  </a:cubicBezTo>
                  <a:cubicBezTo>
                    <a:pt x="94" y="356"/>
                    <a:pt x="204" y="313"/>
                    <a:pt x="304" y="303"/>
                  </a:cubicBezTo>
                  <a:lnTo>
                    <a:pt x="2495" y="4"/>
                  </a:lnTo>
                  <a:cubicBezTo>
                    <a:pt x="2512" y="4"/>
                    <a:pt x="2526" y="0"/>
                    <a:pt x="2539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035;p41"/>
            <p:cNvSpPr/>
            <p:nvPr/>
          </p:nvSpPr>
          <p:spPr>
            <a:xfrm>
              <a:off x="5084987" y="1907519"/>
              <a:ext cx="158434" cy="117068"/>
            </a:xfrm>
            <a:custGeom>
              <a:avLst/>
              <a:gdLst/>
              <a:ahLst/>
              <a:cxnLst/>
              <a:rect l="l" t="t" r="r" b="b"/>
              <a:pathLst>
                <a:path w="4282" h="3164" extrusionOk="0">
                  <a:moveTo>
                    <a:pt x="3809" y="0"/>
                  </a:moveTo>
                  <a:cubicBezTo>
                    <a:pt x="3796" y="0"/>
                    <a:pt x="3782" y="4"/>
                    <a:pt x="3765" y="4"/>
                  </a:cubicBezTo>
                  <a:lnTo>
                    <a:pt x="1574" y="303"/>
                  </a:lnTo>
                  <a:cubicBezTo>
                    <a:pt x="1474" y="313"/>
                    <a:pt x="1364" y="356"/>
                    <a:pt x="1271" y="423"/>
                  </a:cubicBezTo>
                  <a:cubicBezTo>
                    <a:pt x="1175" y="489"/>
                    <a:pt x="1095" y="579"/>
                    <a:pt x="1055" y="669"/>
                  </a:cubicBezTo>
                  <a:lnTo>
                    <a:pt x="57" y="2838"/>
                  </a:lnTo>
                  <a:cubicBezTo>
                    <a:pt x="13" y="2931"/>
                    <a:pt x="0" y="3047"/>
                    <a:pt x="10" y="3164"/>
                  </a:cubicBezTo>
                  <a:lnTo>
                    <a:pt x="2941" y="2798"/>
                  </a:lnTo>
                  <a:cubicBezTo>
                    <a:pt x="2944" y="2821"/>
                    <a:pt x="2947" y="2848"/>
                    <a:pt x="2954" y="2871"/>
                  </a:cubicBezTo>
                  <a:cubicBezTo>
                    <a:pt x="2927" y="2734"/>
                    <a:pt x="2938" y="2585"/>
                    <a:pt x="2987" y="2469"/>
                  </a:cubicBezTo>
                  <a:lnTo>
                    <a:pt x="3985" y="303"/>
                  </a:lnTo>
                  <a:cubicBezTo>
                    <a:pt x="4032" y="204"/>
                    <a:pt x="4098" y="153"/>
                    <a:pt x="4172" y="153"/>
                  </a:cubicBezTo>
                  <a:cubicBezTo>
                    <a:pt x="4208" y="153"/>
                    <a:pt x="4244" y="167"/>
                    <a:pt x="4281" y="193"/>
                  </a:cubicBezTo>
                  <a:cubicBezTo>
                    <a:pt x="4158" y="80"/>
                    <a:pt x="3972" y="0"/>
                    <a:pt x="3809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036;p41"/>
            <p:cNvSpPr/>
            <p:nvPr/>
          </p:nvSpPr>
          <p:spPr>
            <a:xfrm>
              <a:off x="5546756" y="1546275"/>
              <a:ext cx="189588" cy="172087"/>
            </a:xfrm>
            <a:custGeom>
              <a:avLst/>
              <a:gdLst/>
              <a:ahLst/>
              <a:cxnLst/>
              <a:rect l="l" t="t" r="r" b="b"/>
              <a:pathLst>
                <a:path w="5124" h="4651" extrusionOk="0">
                  <a:moveTo>
                    <a:pt x="3341" y="0"/>
                  </a:moveTo>
                  <a:cubicBezTo>
                    <a:pt x="3323" y="0"/>
                    <a:pt x="3305" y="1"/>
                    <a:pt x="3287" y="3"/>
                  </a:cubicBezTo>
                  <a:lnTo>
                    <a:pt x="1281" y="260"/>
                  </a:lnTo>
                  <a:cubicBezTo>
                    <a:pt x="1112" y="280"/>
                    <a:pt x="916" y="427"/>
                    <a:pt x="849" y="586"/>
                  </a:cubicBezTo>
                  <a:lnTo>
                    <a:pt x="67" y="2452"/>
                  </a:lnTo>
                  <a:cubicBezTo>
                    <a:pt x="1" y="2612"/>
                    <a:pt x="31" y="2854"/>
                    <a:pt x="134" y="2991"/>
                  </a:cubicBezTo>
                  <a:lnTo>
                    <a:pt x="1335" y="4438"/>
                  </a:lnTo>
                  <a:cubicBezTo>
                    <a:pt x="1430" y="4560"/>
                    <a:pt x="1620" y="4651"/>
                    <a:pt x="1784" y="4651"/>
                  </a:cubicBezTo>
                  <a:cubicBezTo>
                    <a:pt x="1802" y="4651"/>
                    <a:pt x="1820" y="4650"/>
                    <a:pt x="1837" y="4647"/>
                  </a:cubicBezTo>
                  <a:lnTo>
                    <a:pt x="3843" y="4391"/>
                  </a:lnTo>
                  <a:cubicBezTo>
                    <a:pt x="4016" y="4371"/>
                    <a:pt x="4209" y="4225"/>
                    <a:pt x="4275" y="4065"/>
                  </a:cubicBezTo>
                  <a:lnTo>
                    <a:pt x="5057" y="2199"/>
                  </a:lnTo>
                  <a:cubicBezTo>
                    <a:pt x="5124" y="2039"/>
                    <a:pt x="5093" y="1797"/>
                    <a:pt x="4990" y="1660"/>
                  </a:cubicBezTo>
                  <a:lnTo>
                    <a:pt x="3790" y="213"/>
                  </a:lnTo>
                  <a:cubicBezTo>
                    <a:pt x="3697" y="91"/>
                    <a:pt x="3504" y="0"/>
                    <a:pt x="334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037;p41"/>
            <p:cNvSpPr/>
            <p:nvPr/>
          </p:nvSpPr>
          <p:spPr>
            <a:xfrm>
              <a:off x="5547903" y="1559928"/>
              <a:ext cx="48618" cy="150923"/>
            </a:xfrm>
            <a:custGeom>
              <a:avLst/>
              <a:gdLst/>
              <a:ahLst/>
              <a:cxnLst/>
              <a:rect l="l" t="t" r="r" b="b"/>
              <a:pathLst>
                <a:path w="1314" h="4079" extrusionOk="0">
                  <a:moveTo>
                    <a:pt x="1304" y="4069"/>
                  </a:moveTo>
                  <a:cubicBezTo>
                    <a:pt x="1307" y="4072"/>
                    <a:pt x="1310" y="4076"/>
                    <a:pt x="1313" y="4079"/>
                  </a:cubicBezTo>
                  <a:cubicBezTo>
                    <a:pt x="1310" y="4076"/>
                    <a:pt x="1307" y="4072"/>
                    <a:pt x="1304" y="4069"/>
                  </a:cubicBezTo>
                  <a:close/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209"/>
                    <a:pt x="13" y="2140"/>
                    <a:pt x="36" y="2083"/>
                  </a:cubicBezTo>
                  <a:lnTo>
                    <a:pt x="818" y="217"/>
                  </a:lnTo>
                  <a:cubicBezTo>
                    <a:pt x="851" y="137"/>
                    <a:pt x="918" y="61"/>
                    <a:pt x="994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038;p41"/>
            <p:cNvSpPr/>
            <p:nvPr/>
          </p:nvSpPr>
          <p:spPr>
            <a:xfrm>
              <a:off x="5547903" y="1559928"/>
              <a:ext cx="95275" cy="158434"/>
            </a:xfrm>
            <a:custGeom>
              <a:avLst/>
              <a:gdLst/>
              <a:ahLst/>
              <a:cxnLst/>
              <a:rect l="l" t="t" r="r" b="b"/>
              <a:pathLst>
                <a:path w="2575" h="4282" extrusionOk="0"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402"/>
                    <a:pt x="36" y="2536"/>
                    <a:pt x="103" y="2622"/>
                  </a:cubicBezTo>
                  <a:lnTo>
                    <a:pt x="1304" y="4069"/>
                  </a:lnTo>
                  <a:cubicBezTo>
                    <a:pt x="1307" y="4072"/>
                    <a:pt x="1310" y="4076"/>
                    <a:pt x="1313" y="4079"/>
                  </a:cubicBezTo>
                  <a:cubicBezTo>
                    <a:pt x="1410" y="4199"/>
                    <a:pt x="1597" y="4282"/>
                    <a:pt x="1752" y="4282"/>
                  </a:cubicBezTo>
                  <a:cubicBezTo>
                    <a:pt x="1617" y="4275"/>
                    <a:pt x="1557" y="4172"/>
                    <a:pt x="1617" y="4029"/>
                  </a:cubicBezTo>
                  <a:lnTo>
                    <a:pt x="2398" y="2163"/>
                  </a:lnTo>
                  <a:cubicBezTo>
                    <a:pt x="2431" y="2083"/>
                    <a:pt x="2498" y="2006"/>
                    <a:pt x="2575" y="1946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039;p41"/>
            <p:cNvSpPr/>
            <p:nvPr/>
          </p:nvSpPr>
          <p:spPr>
            <a:xfrm>
              <a:off x="5678589" y="1548125"/>
              <a:ext cx="57720" cy="77922"/>
            </a:xfrm>
            <a:custGeom>
              <a:avLst/>
              <a:gdLst/>
              <a:ahLst/>
              <a:cxnLst/>
              <a:rect l="l" t="t" r="r" b="b"/>
              <a:pathLst>
                <a:path w="1560" h="2106" extrusionOk="0">
                  <a:moveTo>
                    <a:pt x="1" y="1"/>
                  </a:moveTo>
                  <a:cubicBezTo>
                    <a:pt x="79" y="32"/>
                    <a:pt x="151" y="80"/>
                    <a:pt x="204" y="136"/>
                  </a:cubicBezTo>
                  <a:lnTo>
                    <a:pt x="204" y="136"/>
                  </a:lnTo>
                  <a:cubicBezTo>
                    <a:pt x="151" y="79"/>
                    <a:pt x="81" y="32"/>
                    <a:pt x="1" y="1"/>
                  </a:cubicBezTo>
                  <a:close/>
                  <a:moveTo>
                    <a:pt x="204" y="136"/>
                  </a:moveTo>
                  <a:lnTo>
                    <a:pt x="204" y="136"/>
                  </a:lnTo>
                  <a:cubicBezTo>
                    <a:pt x="212" y="145"/>
                    <a:pt x="219" y="154"/>
                    <a:pt x="227" y="163"/>
                  </a:cubicBezTo>
                  <a:lnTo>
                    <a:pt x="1427" y="1610"/>
                  </a:lnTo>
                  <a:cubicBezTo>
                    <a:pt x="1514" y="1723"/>
                    <a:pt x="1550" y="1913"/>
                    <a:pt x="1521" y="2063"/>
                  </a:cubicBezTo>
                  <a:cubicBezTo>
                    <a:pt x="1521" y="2075"/>
                    <a:pt x="1518" y="2089"/>
                    <a:pt x="1515" y="2101"/>
                  </a:cubicBezTo>
                  <a:lnTo>
                    <a:pt x="1515" y="2101"/>
                  </a:lnTo>
                  <a:cubicBezTo>
                    <a:pt x="1560" y="1945"/>
                    <a:pt x="1523" y="1736"/>
                    <a:pt x="1431" y="1610"/>
                  </a:cubicBezTo>
                  <a:lnTo>
                    <a:pt x="230" y="167"/>
                  </a:lnTo>
                  <a:cubicBezTo>
                    <a:pt x="222" y="156"/>
                    <a:pt x="213" y="146"/>
                    <a:pt x="204" y="136"/>
                  </a:cubicBezTo>
                  <a:close/>
                  <a:moveTo>
                    <a:pt x="1515" y="2101"/>
                  </a:moveTo>
                  <a:lnTo>
                    <a:pt x="1515" y="2101"/>
                  </a:lnTo>
                  <a:cubicBezTo>
                    <a:pt x="1514" y="2103"/>
                    <a:pt x="1514" y="2104"/>
                    <a:pt x="1514" y="2106"/>
                  </a:cubicBezTo>
                  <a:cubicBezTo>
                    <a:pt x="1514" y="2104"/>
                    <a:pt x="1514" y="2103"/>
                    <a:pt x="1515" y="2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040;p41"/>
            <p:cNvSpPr/>
            <p:nvPr/>
          </p:nvSpPr>
          <p:spPr>
            <a:xfrm>
              <a:off x="5584830" y="1546275"/>
              <a:ext cx="151145" cy="87283"/>
            </a:xfrm>
            <a:custGeom>
              <a:avLst/>
              <a:gdLst/>
              <a:ahLst/>
              <a:cxnLst/>
              <a:rect l="l" t="t" r="r" b="b"/>
              <a:pathLst>
                <a:path w="4085" h="2359" extrusionOk="0">
                  <a:moveTo>
                    <a:pt x="2315" y="0"/>
                  </a:moveTo>
                  <a:cubicBezTo>
                    <a:pt x="2298" y="0"/>
                    <a:pt x="2278" y="3"/>
                    <a:pt x="2262" y="3"/>
                  </a:cubicBezTo>
                  <a:lnTo>
                    <a:pt x="255" y="260"/>
                  </a:lnTo>
                  <a:cubicBezTo>
                    <a:pt x="169" y="270"/>
                    <a:pt x="80" y="313"/>
                    <a:pt x="0" y="373"/>
                  </a:cubicBezTo>
                  <a:lnTo>
                    <a:pt x="1579" y="2318"/>
                  </a:lnTo>
                  <a:lnTo>
                    <a:pt x="1579" y="2318"/>
                  </a:lnTo>
                  <a:cubicBezTo>
                    <a:pt x="1659" y="2259"/>
                    <a:pt x="1748" y="2217"/>
                    <a:pt x="1836" y="2206"/>
                  </a:cubicBezTo>
                  <a:lnTo>
                    <a:pt x="3842" y="1950"/>
                  </a:lnTo>
                  <a:cubicBezTo>
                    <a:pt x="3858" y="1950"/>
                    <a:pt x="3872" y="1947"/>
                    <a:pt x="3885" y="1947"/>
                  </a:cubicBezTo>
                  <a:cubicBezTo>
                    <a:pt x="3998" y="1947"/>
                    <a:pt x="4061" y="2013"/>
                    <a:pt x="4055" y="2113"/>
                  </a:cubicBezTo>
                  <a:cubicBezTo>
                    <a:pt x="4084" y="1963"/>
                    <a:pt x="4048" y="1773"/>
                    <a:pt x="3961" y="1660"/>
                  </a:cubicBezTo>
                  <a:lnTo>
                    <a:pt x="2761" y="213"/>
                  </a:lnTo>
                  <a:cubicBezTo>
                    <a:pt x="2707" y="143"/>
                    <a:pt x="2627" y="87"/>
                    <a:pt x="2535" y="51"/>
                  </a:cubicBezTo>
                  <a:cubicBezTo>
                    <a:pt x="2464" y="20"/>
                    <a:pt x="2388" y="0"/>
                    <a:pt x="2315" y="0"/>
                  </a:cubicBezTo>
                  <a:close/>
                  <a:moveTo>
                    <a:pt x="1579" y="2318"/>
                  </a:moveTo>
                  <a:cubicBezTo>
                    <a:pt x="1562" y="2331"/>
                    <a:pt x="1546" y="2344"/>
                    <a:pt x="1530" y="2359"/>
                  </a:cubicBezTo>
                  <a:cubicBezTo>
                    <a:pt x="1546" y="2346"/>
                    <a:pt x="1563" y="2332"/>
                    <a:pt x="1580" y="2319"/>
                  </a:cubicBezTo>
                  <a:lnTo>
                    <a:pt x="1579" y="2318"/>
                  </a:ln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041;p41"/>
            <p:cNvSpPr/>
            <p:nvPr/>
          </p:nvSpPr>
          <p:spPr>
            <a:xfrm>
              <a:off x="5386765" y="1858270"/>
              <a:ext cx="102305" cy="88393"/>
            </a:xfrm>
            <a:custGeom>
              <a:avLst/>
              <a:gdLst/>
              <a:ahLst/>
              <a:cxnLst/>
              <a:rect l="l" t="t" r="r" b="b"/>
              <a:pathLst>
                <a:path w="2765" h="2389" extrusionOk="0">
                  <a:moveTo>
                    <a:pt x="856" y="1"/>
                  </a:moveTo>
                  <a:cubicBezTo>
                    <a:pt x="764" y="1"/>
                    <a:pt x="654" y="63"/>
                    <a:pt x="606" y="141"/>
                  </a:cubicBezTo>
                  <a:lnTo>
                    <a:pt x="51" y="1068"/>
                  </a:lnTo>
                  <a:cubicBezTo>
                    <a:pt x="0" y="1148"/>
                    <a:pt x="0" y="1282"/>
                    <a:pt x="44" y="1361"/>
                  </a:cubicBezTo>
                  <a:lnTo>
                    <a:pt x="569" y="2220"/>
                  </a:lnTo>
                  <a:cubicBezTo>
                    <a:pt x="616" y="2299"/>
                    <a:pt x="726" y="2369"/>
                    <a:pt x="819" y="2369"/>
                  </a:cubicBezTo>
                  <a:lnTo>
                    <a:pt x="1903" y="2389"/>
                  </a:lnTo>
                  <a:cubicBezTo>
                    <a:pt x="1996" y="2389"/>
                    <a:pt x="2109" y="2326"/>
                    <a:pt x="2156" y="2246"/>
                  </a:cubicBezTo>
                  <a:lnTo>
                    <a:pt x="2715" y="1318"/>
                  </a:lnTo>
                  <a:cubicBezTo>
                    <a:pt x="2762" y="1238"/>
                    <a:pt x="2765" y="1108"/>
                    <a:pt x="2719" y="1025"/>
                  </a:cubicBezTo>
                  <a:lnTo>
                    <a:pt x="2196" y="167"/>
                  </a:lnTo>
                  <a:cubicBezTo>
                    <a:pt x="2149" y="87"/>
                    <a:pt x="2036" y="21"/>
                    <a:pt x="1947" y="18"/>
                  </a:cubicBezTo>
                  <a:lnTo>
                    <a:pt x="862" y="1"/>
                  </a:lnTo>
                  <a:cubicBezTo>
                    <a:pt x="860" y="1"/>
                    <a:pt x="858" y="1"/>
                    <a:pt x="8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042;p41"/>
            <p:cNvSpPr/>
            <p:nvPr/>
          </p:nvSpPr>
          <p:spPr>
            <a:xfrm>
              <a:off x="5464022" y="1860675"/>
              <a:ext cx="25049" cy="45658"/>
            </a:xfrm>
            <a:custGeom>
              <a:avLst/>
              <a:gdLst/>
              <a:ahLst/>
              <a:cxnLst/>
              <a:rect l="l" t="t" r="r" b="b"/>
              <a:pathLst>
                <a:path w="677" h="1234" extrusionOk="0">
                  <a:moveTo>
                    <a:pt x="0" y="0"/>
                  </a:moveTo>
                  <a:cubicBezTo>
                    <a:pt x="46" y="27"/>
                    <a:pt x="85" y="63"/>
                    <a:pt x="108" y="105"/>
                  </a:cubicBezTo>
                  <a:lnTo>
                    <a:pt x="428" y="628"/>
                  </a:lnTo>
                  <a:lnTo>
                    <a:pt x="108" y="102"/>
                  </a:lnTo>
                  <a:cubicBezTo>
                    <a:pt x="85" y="63"/>
                    <a:pt x="46" y="27"/>
                    <a:pt x="0" y="0"/>
                  </a:cubicBezTo>
                  <a:close/>
                  <a:moveTo>
                    <a:pt x="428" y="628"/>
                  </a:moveTo>
                  <a:lnTo>
                    <a:pt x="631" y="960"/>
                  </a:lnTo>
                  <a:cubicBezTo>
                    <a:pt x="670" y="1031"/>
                    <a:pt x="674" y="1134"/>
                    <a:pt x="646" y="1210"/>
                  </a:cubicBezTo>
                  <a:cubicBezTo>
                    <a:pt x="643" y="1217"/>
                    <a:pt x="643" y="1223"/>
                    <a:pt x="640" y="1233"/>
                  </a:cubicBezTo>
                  <a:cubicBezTo>
                    <a:pt x="677" y="1154"/>
                    <a:pt x="674" y="1037"/>
                    <a:pt x="634" y="964"/>
                  </a:cubicBezTo>
                  <a:lnTo>
                    <a:pt x="428" y="628"/>
                  </a:lnTo>
                  <a:close/>
                </a:path>
              </a:pathLst>
            </a:custGeom>
            <a:solidFill>
              <a:srgbClr val="AFB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043;p41"/>
            <p:cNvSpPr/>
            <p:nvPr/>
          </p:nvSpPr>
          <p:spPr>
            <a:xfrm>
              <a:off x="5413331" y="1858307"/>
              <a:ext cx="75628" cy="47175"/>
            </a:xfrm>
            <a:custGeom>
              <a:avLst/>
              <a:gdLst/>
              <a:ahLst/>
              <a:cxnLst/>
              <a:rect l="l" t="t" r="r" b="b"/>
              <a:pathLst>
                <a:path w="2044" h="1275" extrusionOk="0">
                  <a:moveTo>
                    <a:pt x="689" y="1193"/>
                  </a:moveTo>
                  <a:lnTo>
                    <a:pt x="689" y="1193"/>
                  </a:lnTo>
                  <a:cubicBezTo>
                    <a:pt x="687" y="1194"/>
                    <a:pt x="686" y="1195"/>
                    <a:pt x="684" y="1196"/>
                  </a:cubicBezTo>
                  <a:lnTo>
                    <a:pt x="684" y="1196"/>
                  </a:lnTo>
                  <a:cubicBezTo>
                    <a:pt x="686" y="1196"/>
                    <a:pt x="688" y="1195"/>
                    <a:pt x="690" y="1194"/>
                  </a:cubicBezTo>
                  <a:lnTo>
                    <a:pt x="689" y="1193"/>
                  </a:lnTo>
                  <a:close/>
                  <a:moveTo>
                    <a:pt x="684" y="1196"/>
                  </a:moveTo>
                  <a:lnTo>
                    <a:pt x="684" y="1196"/>
                  </a:lnTo>
                  <a:cubicBezTo>
                    <a:pt x="676" y="1200"/>
                    <a:pt x="669" y="1205"/>
                    <a:pt x="663" y="1210"/>
                  </a:cubicBezTo>
                  <a:cubicBezTo>
                    <a:pt x="670" y="1205"/>
                    <a:pt x="677" y="1201"/>
                    <a:pt x="684" y="1196"/>
                  </a:cubicBezTo>
                  <a:close/>
                  <a:moveTo>
                    <a:pt x="140" y="0"/>
                  </a:moveTo>
                  <a:cubicBezTo>
                    <a:pt x="97" y="0"/>
                    <a:pt x="48" y="17"/>
                    <a:pt x="1" y="40"/>
                  </a:cubicBezTo>
                  <a:lnTo>
                    <a:pt x="689" y="1193"/>
                  </a:lnTo>
                  <a:lnTo>
                    <a:pt x="689" y="1193"/>
                  </a:lnTo>
                  <a:cubicBezTo>
                    <a:pt x="734" y="1167"/>
                    <a:pt x="785" y="1150"/>
                    <a:pt x="829" y="1150"/>
                  </a:cubicBezTo>
                  <a:lnTo>
                    <a:pt x="833" y="1150"/>
                  </a:lnTo>
                  <a:lnTo>
                    <a:pt x="1917" y="1170"/>
                  </a:lnTo>
                  <a:cubicBezTo>
                    <a:pt x="1990" y="1170"/>
                    <a:pt x="2030" y="1218"/>
                    <a:pt x="2016" y="1274"/>
                  </a:cubicBezTo>
                  <a:cubicBezTo>
                    <a:pt x="2044" y="1198"/>
                    <a:pt x="2040" y="1095"/>
                    <a:pt x="2001" y="1024"/>
                  </a:cubicBezTo>
                  <a:lnTo>
                    <a:pt x="1478" y="166"/>
                  </a:lnTo>
                  <a:cubicBezTo>
                    <a:pt x="1454" y="126"/>
                    <a:pt x="1415" y="89"/>
                    <a:pt x="1368" y="63"/>
                  </a:cubicBezTo>
                  <a:cubicBezTo>
                    <a:pt x="1325" y="37"/>
                    <a:pt x="1275" y="20"/>
                    <a:pt x="1229" y="2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044;p41"/>
            <p:cNvSpPr/>
            <p:nvPr/>
          </p:nvSpPr>
          <p:spPr>
            <a:xfrm>
              <a:off x="5386765" y="1859750"/>
              <a:ext cx="51985" cy="86062"/>
            </a:xfrm>
            <a:custGeom>
              <a:avLst/>
              <a:gdLst/>
              <a:ahLst/>
              <a:cxnLst/>
              <a:rect l="l" t="t" r="r" b="b"/>
              <a:pathLst>
                <a:path w="1405" h="2326" extrusionOk="0">
                  <a:moveTo>
                    <a:pt x="719" y="1"/>
                  </a:moveTo>
                  <a:cubicBezTo>
                    <a:pt x="672" y="27"/>
                    <a:pt x="632" y="61"/>
                    <a:pt x="606" y="101"/>
                  </a:cubicBezTo>
                  <a:lnTo>
                    <a:pt x="51" y="1028"/>
                  </a:lnTo>
                  <a:cubicBezTo>
                    <a:pt x="0" y="1108"/>
                    <a:pt x="0" y="1242"/>
                    <a:pt x="44" y="1321"/>
                  </a:cubicBezTo>
                  <a:lnTo>
                    <a:pt x="569" y="2180"/>
                  </a:lnTo>
                  <a:cubicBezTo>
                    <a:pt x="609" y="2253"/>
                    <a:pt x="706" y="2313"/>
                    <a:pt x="792" y="2326"/>
                  </a:cubicBezTo>
                  <a:cubicBezTo>
                    <a:pt x="719" y="2313"/>
                    <a:pt x="696" y="2253"/>
                    <a:pt x="739" y="2183"/>
                  </a:cubicBezTo>
                  <a:lnTo>
                    <a:pt x="1294" y="1255"/>
                  </a:lnTo>
                  <a:cubicBezTo>
                    <a:pt x="1317" y="1215"/>
                    <a:pt x="1361" y="1179"/>
                    <a:pt x="1404" y="1151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045;p41"/>
            <p:cNvSpPr/>
            <p:nvPr/>
          </p:nvSpPr>
          <p:spPr>
            <a:xfrm>
              <a:off x="5355869" y="3043275"/>
              <a:ext cx="117586" cy="117623"/>
            </a:xfrm>
            <a:custGeom>
              <a:avLst/>
              <a:gdLst/>
              <a:ahLst/>
              <a:cxnLst/>
              <a:rect l="l" t="t" r="r" b="b"/>
              <a:pathLst>
                <a:path w="3178" h="3179" extrusionOk="0">
                  <a:moveTo>
                    <a:pt x="1590" y="1"/>
                  </a:moveTo>
                  <a:cubicBezTo>
                    <a:pt x="712" y="1"/>
                    <a:pt x="1" y="713"/>
                    <a:pt x="1" y="1588"/>
                  </a:cubicBezTo>
                  <a:cubicBezTo>
                    <a:pt x="1" y="2466"/>
                    <a:pt x="712" y="3178"/>
                    <a:pt x="1590" y="3178"/>
                  </a:cubicBezTo>
                  <a:cubicBezTo>
                    <a:pt x="2465" y="3178"/>
                    <a:pt x="3178" y="2466"/>
                    <a:pt x="3178" y="1588"/>
                  </a:cubicBezTo>
                  <a:cubicBezTo>
                    <a:pt x="3178" y="713"/>
                    <a:pt x="2465" y="1"/>
                    <a:pt x="159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046;p41"/>
            <p:cNvSpPr/>
            <p:nvPr/>
          </p:nvSpPr>
          <p:spPr>
            <a:xfrm>
              <a:off x="5355869" y="3087973"/>
              <a:ext cx="117586" cy="72779"/>
            </a:xfrm>
            <a:custGeom>
              <a:avLst/>
              <a:gdLst/>
              <a:ahLst/>
              <a:cxnLst/>
              <a:rect l="l" t="t" r="r" b="b"/>
              <a:pathLst>
                <a:path w="3178" h="1967" extrusionOk="0">
                  <a:moveTo>
                    <a:pt x="3178" y="380"/>
                  </a:moveTo>
                  <a:lnTo>
                    <a:pt x="3178" y="380"/>
                  </a:lnTo>
                  <a:cubicBezTo>
                    <a:pt x="3178" y="1235"/>
                    <a:pt x="2502" y="1934"/>
                    <a:pt x="1658" y="1966"/>
                  </a:cubicBezTo>
                  <a:cubicBezTo>
                    <a:pt x="2502" y="1934"/>
                    <a:pt x="3178" y="1235"/>
                    <a:pt x="3178" y="380"/>
                  </a:cubicBezTo>
                  <a:close/>
                  <a:moveTo>
                    <a:pt x="44" y="18"/>
                  </a:moveTo>
                  <a:cubicBezTo>
                    <a:pt x="17" y="134"/>
                    <a:pt x="1" y="257"/>
                    <a:pt x="1" y="380"/>
                  </a:cubicBezTo>
                  <a:cubicBezTo>
                    <a:pt x="1" y="1232"/>
                    <a:pt x="672" y="1926"/>
                    <a:pt x="1514" y="1966"/>
                  </a:cubicBezTo>
                  <a:cubicBezTo>
                    <a:pt x="672" y="1926"/>
                    <a:pt x="1" y="1232"/>
                    <a:pt x="1" y="380"/>
                  </a:cubicBezTo>
                  <a:cubicBezTo>
                    <a:pt x="1" y="257"/>
                    <a:pt x="17" y="134"/>
                    <a:pt x="44" y="18"/>
                  </a:cubicBezTo>
                  <a:close/>
                  <a:moveTo>
                    <a:pt x="44" y="14"/>
                  </a:moveTo>
                  <a:lnTo>
                    <a:pt x="44" y="18"/>
                  </a:lnTo>
                  <a:lnTo>
                    <a:pt x="44" y="14"/>
                  </a:lnTo>
                  <a:close/>
                  <a:moveTo>
                    <a:pt x="47" y="7"/>
                  </a:moveTo>
                  <a:lnTo>
                    <a:pt x="44" y="10"/>
                  </a:lnTo>
                  <a:lnTo>
                    <a:pt x="47" y="7"/>
                  </a:lnTo>
                  <a:close/>
                  <a:moveTo>
                    <a:pt x="47" y="4"/>
                  </a:moveTo>
                  <a:lnTo>
                    <a:pt x="47" y="7"/>
                  </a:lnTo>
                  <a:lnTo>
                    <a:pt x="47" y="4"/>
                  </a:lnTo>
                  <a:close/>
                  <a:moveTo>
                    <a:pt x="47" y="1"/>
                  </a:moveTo>
                  <a:lnTo>
                    <a:pt x="4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047;p41"/>
            <p:cNvSpPr/>
            <p:nvPr/>
          </p:nvSpPr>
          <p:spPr>
            <a:xfrm>
              <a:off x="5355869" y="3048714"/>
              <a:ext cx="117586" cy="112184"/>
            </a:xfrm>
            <a:custGeom>
              <a:avLst/>
              <a:gdLst/>
              <a:ahLst/>
              <a:cxnLst/>
              <a:rect l="l" t="t" r="r" b="b"/>
              <a:pathLst>
                <a:path w="3178" h="3032" extrusionOk="0">
                  <a:moveTo>
                    <a:pt x="919" y="1"/>
                  </a:moveTo>
                  <a:lnTo>
                    <a:pt x="919" y="1"/>
                  </a:lnTo>
                  <a:cubicBezTo>
                    <a:pt x="490" y="204"/>
                    <a:pt x="164" y="589"/>
                    <a:pt x="47" y="1062"/>
                  </a:cubicBezTo>
                  <a:lnTo>
                    <a:pt x="47" y="1065"/>
                  </a:lnTo>
                  <a:lnTo>
                    <a:pt x="47" y="1068"/>
                  </a:lnTo>
                  <a:lnTo>
                    <a:pt x="44" y="1071"/>
                  </a:lnTo>
                  <a:lnTo>
                    <a:pt x="44" y="1075"/>
                  </a:lnTo>
                  <a:lnTo>
                    <a:pt x="44" y="1079"/>
                  </a:lnTo>
                  <a:cubicBezTo>
                    <a:pt x="17" y="1195"/>
                    <a:pt x="1" y="1318"/>
                    <a:pt x="1" y="1441"/>
                  </a:cubicBezTo>
                  <a:cubicBezTo>
                    <a:pt x="1" y="2293"/>
                    <a:pt x="672" y="2987"/>
                    <a:pt x="1514" y="3027"/>
                  </a:cubicBezTo>
                  <a:cubicBezTo>
                    <a:pt x="1538" y="3031"/>
                    <a:pt x="1564" y="3031"/>
                    <a:pt x="1590" y="3031"/>
                  </a:cubicBezTo>
                  <a:cubicBezTo>
                    <a:pt x="1610" y="3031"/>
                    <a:pt x="1634" y="3031"/>
                    <a:pt x="1658" y="3027"/>
                  </a:cubicBezTo>
                  <a:cubicBezTo>
                    <a:pt x="2502" y="2995"/>
                    <a:pt x="3178" y="2296"/>
                    <a:pt x="3178" y="1441"/>
                  </a:cubicBezTo>
                  <a:lnTo>
                    <a:pt x="3178" y="1441"/>
                  </a:lnTo>
                  <a:cubicBezTo>
                    <a:pt x="3138" y="1950"/>
                    <a:pt x="2585" y="2279"/>
                    <a:pt x="2000" y="2279"/>
                  </a:cubicBezTo>
                  <a:cubicBezTo>
                    <a:pt x="1704" y="2279"/>
                    <a:pt x="1401" y="2196"/>
                    <a:pt x="1148" y="2013"/>
                  </a:cubicBezTo>
                  <a:cubicBezTo>
                    <a:pt x="390" y="1464"/>
                    <a:pt x="330" y="390"/>
                    <a:pt x="91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048;p41"/>
            <p:cNvSpPr/>
            <p:nvPr/>
          </p:nvSpPr>
          <p:spPr>
            <a:xfrm>
              <a:off x="5489553" y="2984702"/>
              <a:ext cx="77811" cy="67266"/>
            </a:xfrm>
            <a:custGeom>
              <a:avLst/>
              <a:gdLst/>
              <a:ahLst/>
              <a:cxnLst/>
              <a:rect l="l" t="t" r="r" b="b"/>
              <a:pathLst>
                <a:path w="2103" h="1818" extrusionOk="0">
                  <a:moveTo>
                    <a:pt x="655" y="1"/>
                  </a:moveTo>
                  <a:cubicBezTo>
                    <a:pt x="586" y="1"/>
                    <a:pt x="499" y="47"/>
                    <a:pt x="463" y="111"/>
                  </a:cubicBezTo>
                  <a:lnTo>
                    <a:pt x="40" y="816"/>
                  </a:lnTo>
                  <a:cubicBezTo>
                    <a:pt x="4" y="876"/>
                    <a:pt x="0" y="976"/>
                    <a:pt x="36" y="1035"/>
                  </a:cubicBezTo>
                  <a:lnTo>
                    <a:pt x="435" y="1688"/>
                  </a:lnTo>
                  <a:cubicBezTo>
                    <a:pt x="469" y="1751"/>
                    <a:pt x="552" y="1800"/>
                    <a:pt x="625" y="1803"/>
                  </a:cubicBezTo>
                  <a:lnTo>
                    <a:pt x="1447" y="1817"/>
                  </a:lnTo>
                  <a:cubicBezTo>
                    <a:pt x="1517" y="1817"/>
                    <a:pt x="1603" y="1771"/>
                    <a:pt x="1640" y="1711"/>
                  </a:cubicBezTo>
                  <a:lnTo>
                    <a:pt x="2062" y="1002"/>
                  </a:lnTo>
                  <a:cubicBezTo>
                    <a:pt x="2099" y="942"/>
                    <a:pt x="2102" y="842"/>
                    <a:pt x="2069" y="782"/>
                  </a:cubicBezTo>
                  <a:lnTo>
                    <a:pt x="1670" y="131"/>
                  </a:lnTo>
                  <a:cubicBezTo>
                    <a:pt x="1633" y="67"/>
                    <a:pt x="1550" y="18"/>
                    <a:pt x="1481" y="18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049;p41"/>
            <p:cNvSpPr/>
            <p:nvPr/>
          </p:nvSpPr>
          <p:spPr>
            <a:xfrm>
              <a:off x="5566070" y="3013637"/>
              <a:ext cx="1221" cy="7696"/>
            </a:xfrm>
            <a:custGeom>
              <a:avLst/>
              <a:gdLst/>
              <a:ahLst/>
              <a:cxnLst/>
              <a:rect l="l" t="t" r="r" b="b"/>
              <a:pathLst>
                <a:path w="33" h="208" extrusionOk="0">
                  <a:moveTo>
                    <a:pt x="1" y="0"/>
                  </a:moveTo>
                  <a:cubicBezTo>
                    <a:pt x="2" y="2"/>
                    <a:pt x="3" y="5"/>
                    <a:pt x="4" y="7"/>
                  </a:cubicBezTo>
                  <a:lnTo>
                    <a:pt x="4" y="7"/>
                  </a:lnTo>
                  <a:cubicBezTo>
                    <a:pt x="3" y="5"/>
                    <a:pt x="2" y="2"/>
                    <a:pt x="1" y="0"/>
                  </a:cubicBezTo>
                  <a:close/>
                  <a:moveTo>
                    <a:pt x="4" y="7"/>
                  </a:moveTo>
                  <a:cubicBezTo>
                    <a:pt x="28" y="56"/>
                    <a:pt x="30" y="129"/>
                    <a:pt x="13" y="185"/>
                  </a:cubicBezTo>
                  <a:lnTo>
                    <a:pt x="13" y="185"/>
                  </a:lnTo>
                  <a:cubicBezTo>
                    <a:pt x="33" y="127"/>
                    <a:pt x="28" y="57"/>
                    <a:pt x="4" y="7"/>
                  </a:cubicBezTo>
                  <a:close/>
                  <a:moveTo>
                    <a:pt x="13" y="185"/>
                  </a:moveTo>
                  <a:cubicBezTo>
                    <a:pt x="10" y="193"/>
                    <a:pt x="7" y="200"/>
                    <a:pt x="4" y="207"/>
                  </a:cubicBezTo>
                  <a:cubicBezTo>
                    <a:pt x="8" y="200"/>
                    <a:pt x="11" y="194"/>
                    <a:pt x="11" y="190"/>
                  </a:cubicBezTo>
                  <a:cubicBezTo>
                    <a:pt x="12" y="189"/>
                    <a:pt x="12" y="187"/>
                    <a:pt x="13" y="185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050;p41"/>
            <p:cNvSpPr/>
            <p:nvPr/>
          </p:nvSpPr>
          <p:spPr>
            <a:xfrm>
              <a:off x="5509829" y="2984850"/>
              <a:ext cx="57424" cy="35853"/>
            </a:xfrm>
            <a:custGeom>
              <a:avLst/>
              <a:gdLst/>
              <a:ahLst/>
              <a:cxnLst/>
              <a:rect l="l" t="t" r="r" b="b"/>
              <a:pathLst>
                <a:path w="1552" h="969" extrusionOk="0">
                  <a:moveTo>
                    <a:pt x="523" y="905"/>
                  </a:moveTo>
                  <a:lnTo>
                    <a:pt x="523" y="905"/>
                  </a:lnTo>
                  <a:cubicBezTo>
                    <a:pt x="520" y="906"/>
                    <a:pt x="518" y="907"/>
                    <a:pt x="516" y="908"/>
                  </a:cubicBezTo>
                  <a:lnTo>
                    <a:pt x="516" y="908"/>
                  </a:lnTo>
                  <a:cubicBezTo>
                    <a:pt x="519" y="907"/>
                    <a:pt x="521" y="906"/>
                    <a:pt x="523" y="905"/>
                  </a:cubicBezTo>
                  <a:lnTo>
                    <a:pt x="523" y="905"/>
                  </a:lnTo>
                  <a:close/>
                  <a:moveTo>
                    <a:pt x="516" y="908"/>
                  </a:moveTo>
                  <a:cubicBezTo>
                    <a:pt x="513" y="910"/>
                    <a:pt x="510" y="912"/>
                    <a:pt x="507" y="914"/>
                  </a:cubicBezTo>
                  <a:lnTo>
                    <a:pt x="507" y="914"/>
                  </a:lnTo>
                  <a:cubicBezTo>
                    <a:pt x="510" y="912"/>
                    <a:pt x="513" y="910"/>
                    <a:pt x="516" y="908"/>
                  </a:cubicBezTo>
                  <a:close/>
                  <a:moveTo>
                    <a:pt x="507" y="914"/>
                  </a:moveTo>
                  <a:cubicBezTo>
                    <a:pt x="503" y="917"/>
                    <a:pt x="500" y="919"/>
                    <a:pt x="497" y="921"/>
                  </a:cubicBezTo>
                  <a:cubicBezTo>
                    <a:pt x="500" y="919"/>
                    <a:pt x="503" y="917"/>
                    <a:pt x="507" y="914"/>
                  </a:cubicBezTo>
                  <a:close/>
                  <a:moveTo>
                    <a:pt x="107" y="0"/>
                  </a:moveTo>
                  <a:cubicBezTo>
                    <a:pt x="71" y="0"/>
                    <a:pt x="34" y="10"/>
                    <a:pt x="1" y="30"/>
                  </a:cubicBezTo>
                  <a:lnTo>
                    <a:pt x="523" y="905"/>
                  </a:lnTo>
                  <a:lnTo>
                    <a:pt x="523" y="905"/>
                  </a:lnTo>
                  <a:cubicBezTo>
                    <a:pt x="557" y="886"/>
                    <a:pt x="595" y="875"/>
                    <a:pt x="630" y="875"/>
                  </a:cubicBezTo>
                  <a:lnTo>
                    <a:pt x="633" y="875"/>
                  </a:lnTo>
                  <a:lnTo>
                    <a:pt x="1455" y="889"/>
                  </a:lnTo>
                  <a:cubicBezTo>
                    <a:pt x="1511" y="889"/>
                    <a:pt x="1541" y="921"/>
                    <a:pt x="1531" y="968"/>
                  </a:cubicBezTo>
                  <a:cubicBezTo>
                    <a:pt x="1551" y="909"/>
                    <a:pt x="1548" y="829"/>
                    <a:pt x="1521" y="778"/>
                  </a:cubicBezTo>
                  <a:lnTo>
                    <a:pt x="1122" y="127"/>
                  </a:lnTo>
                  <a:cubicBezTo>
                    <a:pt x="1105" y="97"/>
                    <a:pt x="1075" y="70"/>
                    <a:pt x="1042" y="47"/>
                  </a:cubicBezTo>
                  <a:cubicBezTo>
                    <a:pt x="1009" y="27"/>
                    <a:pt x="969" y="14"/>
                    <a:pt x="933" y="14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051;p41"/>
            <p:cNvSpPr/>
            <p:nvPr/>
          </p:nvSpPr>
          <p:spPr>
            <a:xfrm>
              <a:off x="5489553" y="2985960"/>
              <a:ext cx="39627" cy="65379"/>
            </a:xfrm>
            <a:custGeom>
              <a:avLst/>
              <a:gdLst/>
              <a:ahLst/>
              <a:cxnLst/>
              <a:rect l="l" t="t" r="r" b="b"/>
              <a:pathLst>
                <a:path w="1071" h="1767" extrusionOk="0">
                  <a:moveTo>
                    <a:pt x="546" y="0"/>
                  </a:moveTo>
                  <a:cubicBezTo>
                    <a:pt x="512" y="17"/>
                    <a:pt x="483" y="47"/>
                    <a:pt x="463" y="77"/>
                  </a:cubicBezTo>
                  <a:lnTo>
                    <a:pt x="40" y="782"/>
                  </a:lnTo>
                  <a:cubicBezTo>
                    <a:pt x="4" y="842"/>
                    <a:pt x="0" y="942"/>
                    <a:pt x="36" y="1001"/>
                  </a:cubicBezTo>
                  <a:lnTo>
                    <a:pt x="435" y="1654"/>
                  </a:lnTo>
                  <a:cubicBezTo>
                    <a:pt x="466" y="1710"/>
                    <a:pt x="539" y="1757"/>
                    <a:pt x="602" y="1766"/>
                  </a:cubicBezTo>
                  <a:cubicBezTo>
                    <a:pt x="549" y="1757"/>
                    <a:pt x="529" y="1710"/>
                    <a:pt x="562" y="1657"/>
                  </a:cubicBezTo>
                  <a:lnTo>
                    <a:pt x="985" y="951"/>
                  </a:lnTo>
                  <a:cubicBezTo>
                    <a:pt x="1005" y="922"/>
                    <a:pt x="1034" y="895"/>
                    <a:pt x="1071" y="875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ZoneTexte 133"/>
          <p:cNvSpPr txBox="1"/>
          <p:nvPr/>
        </p:nvSpPr>
        <p:spPr>
          <a:xfrm>
            <a:off x="0" y="480399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fr-FR" dirty="0"/>
              <a:t>M</a:t>
            </a:r>
            <a:r>
              <a:rPr lang="fr-FR" dirty="0" smtClean="0"/>
              <a:t>embres</a:t>
            </a:r>
            <a:endParaRPr lang="fr-FR" dirty="0"/>
          </a:p>
        </p:txBody>
      </p:sp>
      <p:pic>
        <p:nvPicPr>
          <p:cNvPr id="6" name="Google Shape;104;p24"/>
          <p:cNvPicPr preferRelativeResize="0"/>
          <p:nvPr/>
        </p:nvPicPr>
        <p:blipFill rotWithShape="1">
          <a:blip r:embed="rId2">
            <a:alphaModFix/>
          </a:blip>
          <a:srcRect l="6664" t="4858" r="6220" b="5495"/>
          <a:stretch/>
        </p:blipFill>
        <p:spPr>
          <a:xfrm>
            <a:off x="2339752" y="665706"/>
            <a:ext cx="4197350" cy="43195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riangle isocèle 8"/>
          <p:cNvSpPr/>
          <p:nvPr/>
        </p:nvSpPr>
        <p:spPr>
          <a:xfrm rot="5400000">
            <a:off x="36004" y="-36004"/>
            <a:ext cx="1440160" cy="1512168"/>
          </a:xfrm>
          <a:prstGeom prst="triangl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/>
          <p:cNvSpPr/>
          <p:nvPr/>
        </p:nvSpPr>
        <p:spPr>
          <a:xfrm rot="16200000">
            <a:off x="7343800" y="3352005"/>
            <a:ext cx="1800200" cy="1800200"/>
          </a:xfrm>
          <a:prstGeom prst="triangl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5496" y="474787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85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" y="1887817"/>
            <a:ext cx="1512168" cy="2315820"/>
          </a:xfrm>
          <a:prstGeom prst="rect">
            <a:avLst/>
          </a:prstGeom>
        </p:spPr>
      </p:pic>
      <p:pic>
        <p:nvPicPr>
          <p:cNvPr id="1026" name="Picture 2" descr="91388596_2922554597782958_7859569003813928960_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57" y="1856255"/>
            <a:ext cx="1507087" cy="236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91525538_220712209044443_1464942181352472576_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10" y="1855716"/>
            <a:ext cx="1346472" cy="236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91353193_565793534071588_1297111330624372736_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798" y="1851021"/>
            <a:ext cx="140580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91084359_1658138317672615_4614670191769419776_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628" y="1855194"/>
            <a:ext cx="1365515" cy="236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90413724_146047433463640_8123729687454154752_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87" y="1862829"/>
            <a:ext cx="1298563" cy="236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07504" y="4227934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Sliti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Jihene</a:t>
            </a:r>
            <a:endParaRPr lang="fr-F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3144" y="4227285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fr-FR" b="1" dirty="0" err="1" smtClean="0">
                <a:solidFill>
                  <a:schemeClr val="bg1"/>
                </a:solidFill>
              </a:rPr>
              <a:t>Guesmi</a:t>
            </a:r>
            <a:endParaRPr lang="fr-FR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fr-FR" b="1" dirty="0" smtClean="0">
                <a:solidFill>
                  <a:schemeClr val="bg1"/>
                </a:solidFill>
              </a:rPr>
              <a:t>    </a:t>
            </a:r>
            <a:r>
              <a:rPr lang="fr-FR" b="1" dirty="0" err="1" smtClean="0">
                <a:solidFill>
                  <a:schemeClr val="bg1"/>
                </a:solidFill>
              </a:rPr>
              <a:t>Firas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23182" y="4241504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fr-FR" b="1" dirty="0" err="1" smtClean="0">
                <a:solidFill>
                  <a:schemeClr val="bg1"/>
                </a:solidFill>
              </a:rPr>
              <a:t>Fathallah</a:t>
            </a:r>
            <a:r>
              <a:rPr lang="fr-FR" b="1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fr-FR" b="1" dirty="0" smtClean="0">
                <a:solidFill>
                  <a:schemeClr val="bg1"/>
                </a:solidFill>
              </a:rPr>
              <a:t>  </a:t>
            </a:r>
            <a:r>
              <a:rPr lang="fr-FR" b="1" dirty="0" err="1" smtClean="0">
                <a:solidFill>
                  <a:schemeClr val="bg1"/>
                </a:solidFill>
              </a:rPr>
              <a:t>Seif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Edine</a:t>
            </a:r>
            <a:r>
              <a:rPr lang="fr-F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29619" y="4220706"/>
            <a:ext cx="1157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fr-FR" b="1" dirty="0" err="1" smtClean="0">
                <a:solidFill>
                  <a:schemeClr val="bg1"/>
                </a:solidFill>
              </a:rPr>
              <a:t>Farhat</a:t>
            </a:r>
            <a:endParaRPr lang="fr-FR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fr-FR" b="1" dirty="0" err="1">
                <a:solidFill>
                  <a:schemeClr val="bg1"/>
                </a:solidFill>
              </a:rPr>
              <a:t>Skander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4893" y="4239355"/>
            <a:ext cx="2350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bg1"/>
                </a:solidFill>
              </a:rPr>
              <a:t>Ben Abid</a:t>
            </a:r>
          </a:p>
          <a:p>
            <a:pPr>
              <a:spcBef>
                <a:spcPts val="0"/>
              </a:spcBef>
              <a:defRPr/>
            </a:pPr>
            <a:r>
              <a:rPr lang="fr-FR" b="1" dirty="0" smtClean="0">
                <a:solidFill>
                  <a:schemeClr val="bg1"/>
                </a:solidFill>
              </a:rPr>
              <a:t>Ahmed </a:t>
            </a:r>
          </a:p>
          <a:p>
            <a:pPr>
              <a:spcBef>
                <a:spcPts val="0"/>
              </a:spcBef>
              <a:defRPr/>
            </a:pPr>
            <a:r>
              <a:rPr lang="fr-FR" b="1" dirty="0" smtClean="0">
                <a:solidFill>
                  <a:schemeClr val="bg1"/>
                </a:solidFill>
              </a:rPr>
              <a:t>Amine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7102" y="4220705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solidFill>
                  <a:schemeClr val="bg1"/>
                </a:solidFill>
              </a:rPr>
              <a:t>Chennoufi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  </a:t>
            </a:r>
            <a:r>
              <a:rPr lang="fr-FR" b="1" dirty="0" err="1" smtClean="0">
                <a:solidFill>
                  <a:schemeClr val="bg1"/>
                </a:solidFill>
              </a:rPr>
              <a:t>Chamseddine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278982" y="282264"/>
            <a:ext cx="318399" cy="1062270"/>
            <a:chOff x="4276045" y="1891296"/>
            <a:chExt cx="604344" cy="2792814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3" name="Triangle isocèle 32"/>
          <p:cNvSpPr/>
          <p:nvPr/>
        </p:nvSpPr>
        <p:spPr>
          <a:xfrm rot="16200000">
            <a:off x="8171165" y="36731"/>
            <a:ext cx="1009566" cy="936104"/>
          </a:xfrm>
          <a:prstGeom prst="triangl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-15387" y="4781761"/>
            <a:ext cx="35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83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907704" y="23531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Plan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535116"/>
            <a:ext cx="5256584" cy="513403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5581" y="1141893"/>
            <a:ext cx="5256584" cy="504536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5581" y="1737019"/>
            <a:ext cx="5256584" cy="463437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25581" y="2294748"/>
            <a:ext cx="5256584" cy="49420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4036" y="48645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4036" y="112478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0072" y="1706470"/>
            <a:ext cx="477490" cy="40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4935" y="225912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03445" y="678176"/>
            <a:ext cx="43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 </a:t>
            </a:r>
            <a:r>
              <a:rPr lang="fr-FR" altLang="ko-KR" sz="1400" b="1" dirty="0" err="1" smtClean="0">
                <a:solidFill>
                  <a:srgbClr val="FF0000"/>
                </a:solidFill>
                <a:cs typeface="Arial" pitchFamily="34" charset="0"/>
              </a:rPr>
              <a:t>skander</a:t>
            </a:r>
            <a:r>
              <a:rPr lang="fr-FR" dirty="0"/>
              <a:t> </a:t>
            </a:r>
            <a:r>
              <a:rPr lang="fr-F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68580" y="1801539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Pourquoi créer une boutique en </a:t>
            </a:r>
            <a:r>
              <a:rPr lang="fr-F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ligne </a:t>
            </a:r>
            <a:r>
              <a:rPr lang="fr-FR" altLang="ko-KR" sz="1400" b="1" dirty="0" err="1" smtClean="0">
                <a:solidFill>
                  <a:srgbClr val="FF0000"/>
                </a:solidFill>
                <a:cs typeface="Arial" pitchFamily="34" charset="0"/>
              </a:rPr>
              <a:t>jihene</a:t>
            </a:r>
            <a:r>
              <a:rPr lang="fr-F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68579" y="1232013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Présentation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notre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client  </a:t>
            </a:r>
            <a:r>
              <a:rPr lang="en-US" altLang="ko-KR" sz="1400" b="1" dirty="0" err="1" smtClean="0">
                <a:solidFill>
                  <a:srgbClr val="FF0000"/>
                </a:solidFill>
                <a:cs typeface="Arial" pitchFamily="34" charset="0"/>
              </a:rPr>
              <a:t>seif</a:t>
            </a:r>
            <a:endParaRPr lang="ko-KR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grpSp>
        <p:nvGrpSpPr>
          <p:cNvPr id="32" name="Group 22"/>
          <p:cNvGrpSpPr/>
          <p:nvPr/>
        </p:nvGrpSpPr>
        <p:grpSpPr>
          <a:xfrm>
            <a:off x="3129216" y="2885497"/>
            <a:ext cx="5256584" cy="492986"/>
            <a:chOff x="3131840" y="1491630"/>
            <a:chExt cx="5256584" cy="576064"/>
          </a:xfrm>
        </p:grpSpPr>
        <p:sp>
          <p:nvSpPr>
            <p:cNvPr id="33" name="Rectangle 3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28"/>
          <p:cNvSpPr txBox="1"/>
          <p:nvPr/>
        </p:nvSpPr>
        <p:spPr>
          <a:xfrm>
            <a:off x="3080248" y="285843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2"/>
          <p:cNvSpPr txBox="1"/>
          <p:nvPr/>
        </p:nvSpPr>
        <p:spPr>
          <a:xfrm>
            <a:off x="3779036" y="2902966"/>
            <a:ext cx="439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comparaison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notre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application à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ceux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la concurrence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cs typeface="Arial" pitchFamily="34" charset="0"/>
              </a:rPr>
              <a:t>ahmed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22"/>
          <p:cNvGrpSpPr/>
          <p:nvPr/>
        </p:nvGrpSpPr>
        <p:grpSpPr>
          <a:xfrm>
            <a:off x="3125580" y="3477270"/>
            <a:ext cx="5256584" cy="492986"/>
            <a:chOff x="3131840" y="1491630"/>
            <a:chExt cx="5256584" cy="576064"/>
          </a:xfrm>
        </p:grpSpPr>
        <p:sp>
          <p:nvSpPr>
            <p:cNvPr id="36" name="Rectangle 3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Group 22"/>
          <p:cNvGrpSpPr/>
          <p:nvPr/>
        </p:nvGrpSpPr>
        <p:grpSpPr>
          <a:xfrm>
            <a:off x="3125578" y="4034445"/>
            <a:ext cx="5256584" cy="492986"/>
            <a:chOff x="3131840" y="1491630"/>
            <a:chExt cx="5256584" cy="576064"/>
          </a:xfrm>
        </p:grpSpPr>
        <p:sp>
          <p:nvSpPr>
            <p:cNvPr id="41" name="Rectangle 4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Group 22"/>
          <p:cNvGrpSpPr/>
          <p:nvPr/>
        </p:nvGrpSpPr>
        <p:grpSpPr>
          <a:xfrm>
            <a:off x="3125578" y="4587650"/>
            <a:ext cx="5256584" cy="492986"/>
            <a:chOff x="3131840" y="1491630"/>
            <a:chExt cx="5256584" cy="576064"/>
          </a:xfrm>
        </p:grpSpPr>
        <p:sp>
          <p:nvSpPr>
            <p:cNvPr id="46" name="Rectangle 4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2"/>
          <p:cNvSpPr txBox="1"/>
          <p:nvPr/>
        </p:nvSpPr>
        <p:spPr>
          <a:xfrm>
            <a:off x="3864188" y="3581367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Valeur ajoutée  de notre </a:t>
            </a:r>
            <a:r>
              <a:rPr lang="fr-F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application </a:t>
            </a:r>
            <a:r>
              <a:rPr lang="fr-FR" altLang="ko-KR" sz="1400" b="1" dirty="0" err="1" smtClean="0">
                <a:solidFill>
                  <a:srgbClr val="FF0000"/>
                </a:solidFill>
                <a:cs typeface="Arial" pitchFamily="34" charset="0"/>
              </a:rPr>
              <a:t>firas</a:t>
            </a:r>
            <a:r>
              <a:rPr lang="fr-F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2"/>
          <p:cNvSpPr txBox="1"/>
          <p:nvPr/>
        </p:nvSpPr>
        <p:spPr>
          <a:xfrm>
            <a:off x="3845578" y="4688964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Démonstration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28"/>
          <p:cNvSpPr txBox="1"/>
          <p:nvPr/>
        </p:nvSpPr>
        <p:spPr>
          <a:xfrm>
            <a:off x="3070072" y="347394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28"/>
          <p:cNvSpPr txBox="1"/>
          <p:nvPr/>
        </p:nvSpPr>
        <p:spPr>
          <a:xfrm>
            <a:off x="3080248" y="403439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28"/>
          <p:cNvSpPr txBox="1"/>
          <p:nvPr/>
        </p:nvSpPr>
        <p:spPr>
          <a:xfrm>
            <a:off x="3047666" y="45875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474988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4" name="TextBox 42"/>
          <p:cNvSpPr txBox="1"/>
          <p:nvPr/>
        </p:nvSpPr>
        <p:spPr>
          <a:xfrm>
            <a:off x="3768578" y="4084172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Action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Marketing </a:t>
            </a:r>
            <a:r>
              <a:rPr lang="fr-FR" altLang="ko-KR" sz="1400" b="1" dirty="0">
                <a:solidFill>
                  <a:srgbClr val="FF0000"/>
                </a:solidFill>
                <a:cs typeface="Arial" pitchFamily="34" charset="0"/>
              </a:rPr>
              <a:t>chams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42"/>
          <p:cNvSpPr txBox="1"/>
          <p:nvPr/>
        </p:nvSpPr>
        <p:spPr>
          <a:xfrm>
            <a:off x="3845577" y="2359304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besoins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notre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client </a:t>
            </a:r>
            <a:r>
              <a:rPr lang="en-US" altLang="ko-KR" sz="1400" b="1" dirty="0" err="1" smtClean="0">
                <a:solidFill>
                  <a:srgbClr val="FF0000"/>
                </a:solidFill>
                <a:cs typeface="Arial" pitchFamily="34" charset="0"/>
              </a:rPr>
              <a:t>tous</a:t>
            </a:r>
            <a:endParaRPr lang="ko-KR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52536" y="131900"/>
            <a:ext cx="9144000" cy="576064"/>
          </a:xfrm>
        </p:spPr>
        <p:txBody>
          <a:bodyPr/>
          <a:lstStyle/>
          <a:p>
            <a:r>
              <a:rPr lang="fr-FR" altLang="ko-KR" dirty="0" smtClean="0"/>
              <a:t>1) Introduction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smtClean="0">
                <a:solidFill>
                  <a:srgbClr val="000000"/>
                </a:solidFill>
                <a:latin typeface="inherit"/>
              </a:rPr>
              <a:t>Notre </a:t>
            </a:r>
            <a:r>
              <a:rPr lang="fr-FR" altLang="fr-FR" sz="1200" dirty="0">
                <a:solidFill>
                  <a:srgbClr val="000000"/>
                </a:solidFill>
                <a:latin typeface="inherit"/>
              </a:rPr>
              <a:t>site web est spécialisé dans le commerce de gros et de détail de matériels </a:t>
            </a:r>
            <a:r>
              <a:rPr lang="fr-FR" altLang="fr-FR" sz="1200" dirty="0" smtClean="0">
                <a:solidFill>
                  <a:srgbClr val="000000"/>
                </a:solidFill>
                <a:latin typeface="inherit"/>
              </a:rPr>
              <a:t>informatiques</a:t>
            </a:r>
            <a:r>
              <a:rPr lang="fr-FR" altLang="fr-FR" sz="12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fr-FR" altLang="fr-FR" sz="1200" dirty="0" smtClean="0">
                <a:solidFill>
                  <a:srgbClr val="000000"/>
                </a:solidFill>
                <a:latin typeface="inherit"/>
              </a:rPr>
              <a:t>en particulier les jeux vidéo (gaming)</a:t>
            </a:r>
            <a:endParaRPr lang="fr-FR" altLang="fr-FR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32" y="2886990"/>
            <a:ext cx="1224136" cy="11283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4803998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731;p48"/>
          <p:cNvGrpSpPr/>
          <p:nvPr/>
        </p:nvGrpSpPr>
        <p:grpSpPr>
          <a:xfrm>
            <a:off x="2959267" y="1419601"/>
            <a:ext cx="935925" cy="2570350"/>
            <a:chOff x="1266525" y="2906325"/>
            <a:chExt cx="935925" cy="2570350"/>
          </a:xfrm>
        </p:grpSpPr>
        <p:sp>
          <p:nvSpPr>
            <p:cNvPr id="8" name="Google Shape;2732;p48"/>
            <p:cNvSpPr/>
            <p:nvPr/>
          </p:nvSpPr>
          <p:spPr>
            <a:xfrm>
              <a:off x="1480175" y="3782575"/>
              <a:ext cx="474875" cy="348550"/>
            </a:xfrm>
            <a:custGeom>
              <a:avLst/>
              <a:gdLst/>
              <a:ahLst/>
              <a:cxnLst/>
              <a:rect l="l" t="t" r="r" b="b"/>
              <a:pathLst>
                <a:path w="18995" h="13942" extrusionOk="0">
                  <a:moveTo>
                    <a:pt x="9499" y="1"/>
                  </a:moveTo>
                  <a:cubicBezTo>
                    <a:pt x="4255" y="1"/>
                    <a:pt x="0" y="3119"/>
                    <a:pt x="0" y="6968"/>
                  </a:cubicBezTo>
                  <a:cubicBezTo>
                    <a:pt x="0" y="10818"/>
                    <a:pt x="4255" y="13941"/>
                    <a:pt x="9499" y="13941"/>
                  </a:cubicBezTo>
                  <a:cubicBezTo>
                    <a:pt x="14744" y="13941"/>
                    <a:pt x="18995" y="10818"/>
                    <a:pt x="18995" y="6968"/>
                  </a:cubicBezTo>
                  <a:cubicBezTo>
                    <a:pt x="18995" y="3119"/>
                    <a:pt x="14744" y="1"/>
                    <a:pt x="949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Google Shape;2733;p48"/>
            <p:cNvSpPr/>
            <p:nvPr/>
          </p:nvSpPr>
          <p:spPr>
            <a:xfrm>
              <a:off x="1266525" y="3345700"/>
              <a:ext cx="282625" cy="618625"/>
            </a:xfrm>
            <a:custGeom>
              <a:avLst/>
              <a:gdLst/>
              <a:ahLst/>
              <a:cxnLst/>
              <a:rect l="l" t="t" r="r" b="b"/>
              <a:pathLst>
                <a:path w="11305" h="24745" extrusionOk="0">
                  <a:moveTo>
                    <a:pt x="4835" y="1"/>
                  </a:moveTo>
                  <a:cubicBezTo>
                    <a:pt x="4835" y="1"/>
                    <a:pt x="317" y="1231"/>
                    <a:pt x="161" y="6996"/>
                  </a:cubicBezTo>
                  <a:cubicBezTo>
                    <a:pt x="0" y="12757"/>
                    <a:pt x="1818" y="24203"/>
                    <a:pt x="3948" y="24675"/>
                  </a:cubicBezTo>
                  <a:cubicBezTo>
                    <a:pt x="4155" y="24721"/>
                    <a:pt x="4349" y="24744"/>
                    <a:pt x="4533" y="24744"/>
                  </a:cubicBezTo>
                  <a:cubicBezTo>
                    <a:pt x="6247" y="24744"/>
                    <a:pt x="7031" y="22751"/>
                    <a:pt x="7816" y="18683"/>
                  </a:cubicBezTo>
                  <a:cubicBezTo>
                    <a:pt x="8684" y="14178"/>
                    <a:pt x="11304" y="661"/>
                    <a:pt x="4835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Google Shape;2734;p48"/>
            <p:cNvSpPr/>
            <p:nvPr/>
          </p:nvSpPr>
          <p:spPr>
            <a:xfrm>
              <a:off x="1296025" y="3789225"/>
              <a:ext cx="160000" cy="522350"/>
            </a:xfrm>
            <a:custGeom>
              <a:avLst/>
              <a:gdLst/>
              <a:ahLst/>
              <a:cxnLst/>
              <a:rect l="l" t="t" r="r" b="b"/>
              <a:pathLst>
                <a:path w="6400" h="20894" extrusionOk="0">
                  <a:moveTo>
                    <a:pt x="85" y="0"/>
                  </a:moveTo>
                  <a:cubicBezTo>
                    <a:pt x="30" y="0"/>
                    <a:pt x="0" y="6"/>
                    <a:pt x="2" y="15"/>
                  </a:cubicBezTo>
                  <a:cubicBezTo>
                    <a:pt x="15" y="77"/>
                    <a:pt x="1351" y="13569"/>
                    <a:pt x="2078" y="20893"/>
                  </a:cubicBezTo>
                  <a:lnTo>
                    <a:pt x="5509" y="20893"/>
                  </a:lnTo>
                  <a:cubicBezTo>
                    <a:pt x="5723" y="16857"/>
                    <a:pt x="6021" y="11194"/>
                    <a:pt x="6163" y="8302"/>
                  </a:cubicBezTo>
                  <a:cubicBezTo>
                    <a:pt x="6400" y="3513"/>
                    <a:pt x="4346" y="2198"/>
                    <a:pt x="4346" y="2198"/>
                  </a:cubicBezTo>
                  <a:cubicBezTo>
                    <a:pt x="2730" y="373"/>
                    <a:pt x="536" y="0"/>
                    <a:pt x="85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2735;p48"/>
            <p:cNvSpPr/>
            <p:nvPr/>
          </p:nvSpPr>
          <p:spPr>
            <a:xfrm>
              <a:off x="1347950" y="4311550"/>
              <a:ext cx="85800" cy="115175"/>
            </a:xfrm>
            <a:custGeom>
              <a:avLst/>
              <a:gdLst/>
              <a:ahLst/>
              <a:cxnLst/>
              <a:rect l="l" t="t" r="r" b="b"/>
              <a:pathLst>
                <a:path w="3432" h="4607" extrusionOk="0">
                  <a:moveTo>
                    <a:pt x="1" y="0"/>
                  </a:moveTo>
                  <a:cubicBezTo>
                    <a:pt x="268" y="2731"/>
                    <a:pt x="455" y="4607"/>
                    <a:pt x="455" y="4607"/>
                  </a:cubicBezTo>
                  <a:lnTo>
                    <a:pt x="3186" y="4607"/>
                  </a:lnTo>
                  <a:cubicBezTo>
                    <a:pt x="3186" y="4607"/>
                    <a:pt x="3293" y="2655"/>
                    <a:pt x="3432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2736;p48"/>
            <p:cNvSpPr/>
            <p:nvPr/>
          </p:nvSpPr>
          <p:spPr>
            <a:xfrm>
              <a:off x="1359300" y="4426250"/>
              <a:ext cx="123075" cy="161650"/>
            </a:xfrm>
            <a:custGeom>
              <a:avLst/>
              <a:gdLst/>
              <a:ahLst/>
              <a:cxnLst/>
              <a:rect l="l" t="t" r="r" b="b"/>
              <a:pathLst>
                <a:path w="4923" h="6466" extrusionOk="0">
                  <a:moveTo>
                    <a:pt x="3090" y="1"/>
                  </a:moveTo>
                  <a:cubicBezTo>
                    <a:pt x="2877" y="1"/>
                    <a:pt x="2732" y="19"/>
                    <a:pt x="2732" y="19"/>
                  </a:cubicBezTo>
                  <a:lnTo>
                    <a:pt x="1" y="19"/>
                  </a:lnTo>
                  <a:cubicBezTo>
                    <a:pt x="1" y="19"/>
                    <a:pt x="825" y="3691"/>
                    <a:pt x="1262" y="4742"/>
                  </a:cubicBezTo>
                  <a:cubicBezTo>
                    <a:pt x="1677" y="5751"/>
                    <a:pt x="2539" y="6465"/>
                    <a:pt x="2931" y="6465"/>
                  </a:cubicBezTo>
                  <a:cubicBezTo>
                    <a:pt x="2948" y="6465"/>
                    <a:pt x="2963" y="6464"/>
                    <a:pt x="2978" y="6462"/>
                  </a:cubicBezTo>
                  <a:cubicBezTo>
                    <a:pt x="3343" y="6400"/>
                    <a:pt x="3026" y="2163"/>
                    <a:pt x="3312" y="2038"/>
                  </a:cubicBezTo>
                  <a:cubicBezTo>
                    <a:pt x="3326" y="2031"/>
                    <a:pt x="3340" y="2028"/>
                    <a:pt x="3356" y="2028"/>
                  </a:cubicBezTo>
                  <a:cubicBezTo>
                    <a:pt x="3653" y="2028"/>
                    <a:pt x="4182" y="3165"/>
                    <a:pt x="4395" y="3406"/>
                  </a:cubicBezTo>
                  <a:cubicBezTo>
                    <a:pt x="4414" y="3428"/>
                    <a:pt x="4434" y="3438"/>
                    <a:pt x="4455" y="3438"/>
                  </a:cubicBezTo>
                  <a:cubicBezTo>
                    <a:pt x="4669" y="3438"/>
                    <a:pt x="4923" y="2272"/>
                    <a:pt x="4809" y="1080"/>
                  </a:cubicBezTo>
                  <a:cubicBezTo>
                    <a:pt x="4715" y="130"/>
                    <a:pt x="3659" y="1"/>
                    <a:pt x="3090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2737;p48"/>
            <p:cNvSpPr/>
            <p:nvPr/>
          </p:nvSpPr>
          <p:spPr>
            <a:xfrm>
              <a:off x="1603700" y="3053450"/>
              <a:ext cx="335750" cy="323250"/>
            </a:xfrm>
            <a:custGeom>
              <a:avLst/>
              <a:gdLst/>
              <a:ahLst/>
              <a:cxnLst/>
              <a:rect l="l" t="t" r="r" b="b"/>
              <a:pathLst>
                <a:path w="13430" h="12930" extrusionOk="0">
                  <a:moveTo>
                    <a:pt x="8564" y="0"/>
                  </a:moveTo>
                  <a:lnTo>
                    <a:pt x="5485" y="2379"/>
                  </a:lnTo>
                  <a:cubicBezTo>
                    <a:pt x="5485" y="2379"/>
                    <a:pt x="5396" y="8207"/>
                    <a:pt x="1" y="10216"/>
                  </a:cubicBezTo>
                  <a:cubicBezTo>
                    <a:pt x="1" y="10216"/>
                    <a:pt x="2854" y="12930"/>
                    <a:pt x="6531" y="12930"/>
                  </a:cubicBezTo>
                  <a:cubicBezTo>
                    <a:pt x="6885" y="12930"/>
                    <a:pt x="7247" y="12904"/>
                    <a:pt x="7615" y="12849"/>
                  </a:cubicBezTo>
                  <a:cubicBezTo>
                    <a:pt x="11798" y="12221"/>
                    <a:pt x="13429" y="10800"/>
                    <a:pt x="13429" y="10800"/>
                  </a:cubicBezTo>
                  <a:cubicBezTo>
                    <a:pt x="13429" y="10800"/>
                    <a:pt x="11188" y="10760"/>
                    <a:pt x="9968" y="7828"/>
                  </a:cubicBezTo>
                  <a:cubicBezTo>
                    <a:pt x="8742" y="4901"/>
                    <a:pt x="8564" y="0"/>
                    <a:pt x="8564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2738;p48"/>
            <p:cNvSpPr/>
            <p:nvPr/>
          </p:nvSpPr>
          <p:spPr>
            <a:xfrm>
              <a:off x="1731450" y="3070025"/>
              <a:ext cx="63325" cy="97275"/>
            </a:xfrm>
            <a:custGeom>
              <a:avLst/>
              <a:gdLst/>
              <a:ahLst/>
              <a:cxnLst/>
              <a:rect l="l" t="t" r="r" b="b"/>
              <a:pathLst>
                <a:path w="2533" h="3891" extrusionOk="0">
                  <a:moveTo>
                    <a:pt x="2532" y="0"/>
                  </a:moveTo>
                  <a:lnTo>
                    <a:pt x="375" y="1716"/>
                  </a:lnTo>
                  <a:lnTo>
                    <a:pt x="357" y="1809"/>
                  </a:lnTo>
                  <a:lnTo>
                    <a:pt x="1" y="3890"/>
                  </a:lnTo>
                  <a:cubicBezTo>
                    <a:pt x="1" y="3890"/>
                    <a:pt x="1476" y="2794"/>
                    <a:pt x="1952" y="1716"/>
                  </a:cubicBezTo>
                  <a:cubicBezTo>
                    <a:pt x="2434" y="642"/>
                    <a:pt x="2532" y="0"/>
                    <a:pt x="2532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2739;p48"/>
            <p:cNvSpPr/>
            <p:nvPr/>
          </p:nvSpPr>
          <p:spPr>
            <a:xfrm>
              <a:off x="1657725" y="2911350"/>
              <a:ext cx="200625" cy="209825"/>
            </a:xfrm>
            <a:custGeom>
              <a:avLst/>
              <a:gdLst/>
              <a:ahLst/>
              <a:cxnLst/>
              <a:rect l="l" t="t" r="r" b="b"/>
              <a:pathLst>
                <a:path w="8025" h="8393" extrusionOk="0">
                  <a:moveTo>
                    <a:pt x="3572" y="0"/>
                  </a:moveTo>
                  <a:cubicBezTo>
                    <a:pt x="2893" y="0"/>
                    <a:pt x="2264" y="144"/>
                    <a:pt x="1885" y="449"/>
                  </a:cubicBezTo>
                  <a:cubicBezTo>
                    <a:pt x="772" y="1344"/>
                    <a:pt x="1" y="7395"/>
                    <a:pt x="223" y="8072"/>
                  </a:cubicBezTo>
                  <a:cubicBezTo>
                    <a:pt x="294" y="8294"/>
                    <a:pt x="687" y="8392"/>
                    <a:pt x="1227" y="8392"/>
                  </a:cubicBezTo>
                  <a:cubicBezTo>
                    <a:pt x="2344" y="8392"/>
                    <a:pt x="4092" y="7971"/>
                    <a:pt x="4932" y="7350"/>
                  </a:cubicBezTo>
                  <a:cubicBezTo>
                    <a:pt x="6180" y="6427"/>
                    <a:pt x="6403" y="5684"/>
                    <a:pt x="6403" y="5684"/>
                  </a:cubicBezTo>
                  <a:cubicBezTo>
                    <a:pt x="6403" y="5684"/>
                    <a:pt x="6610" y="5813"/>
                    <a:pt x="6890" y="5813"/>
                  </a:cubicBezTo>
                  <a:cubicBezTo>
                    <a:pt x="7073" y="5813"/>
                    <a:pt x="7287" y="5758"/>
                    <a:pt x="7495" y="5577"/>
                  </a:cubicBezTo>
                  <a:cubicBezTo>
                    <a:pt x="8025" y="5113"/>
                    <a:pt x="7803" y="4017"/>
                    <a:pt x="7388" y="3776"/>
                  </a:cubicBezTo>
                  <a:cubicBezTo>
                    <a:pt x="7270" y="3709"/>
                    <a:pt x="7168" y="3685"/>
                    <a:pt x="7082" y="3685"/>
                  </a:cubicBezTo>
                  <a:cubicBezTo>
                    <a:pt x="6863" y="3685"/>
                    <a:pt x="6750" y="3844"/>
                    <a:pt x="6750" y="3844"/>
                  </a:cubicBezTo>
                  <a:cubicBezTo>
                    <a:pt x="6750" y="3844"/>
                    <a:pt x="6884" y="2988"/>
                    <a:pt x="6600" y="1522"/>
                  </a:cubicBezTo>
                  <a:cubicBezTo>
                    <a:pt x="6411" y="550"/>
                    <a:pt x="4898" y="0"/>
                    <a:pt x="357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2740;p48"/>
            <p:cNvSpPr/>
            <p:nvPr/>
          </p:nvSpPr>
          <p:spPr>
            <a:xfrm>
              <a:off x="1748725" y="2983700"/>
              <a:ext cx="36575" cy="14900"/>
            </a:xfrm>
            <a:custGeom>
              <a:avLst/>
              <a:gdLst/>
              <a:ahLst/>
              <a:cxnLst/>
              <a:rect l="l" t="t" r="r" b="b"/>
              <a:pathLst>
                <a:path w="1463" h="596" extrusionOk="0">
                  <a:moveTo>
                    <a:pt x="709" y="1"/>
                  </a:moveTo>
                  <a:cubicBezTo>
                    <a:pt x="541" y="1"/>
                    <a:pt x="394" y="11"/>
                    <a:pt x="330" y="41"/>
                  </a:cubicBezTo>
                  <a:cubicBezTo>
                    <a:pt x="139" y="130"/>
                    <a:pt x="1" y="526"/>
                    <a:pt x="1" y="526"/>
                  </a:cubicBezTo>
                  <a:cubicBezTo>
                    <a:pt x="1" y="526"/>
                    <a:pt x="357" y="596"/>
                    <a:pt x="665" y="596"/>
                  </a:cubicBezTo>
                  <a:cubicBezTo>
                    <a:pt x="819" y="596"/>
                    <a:pt x="960" y="578"/>
                    <a:pt x="1039" y="526"/>
                  </a:cubicBezTo>
                  <a:cubicBezTo>
                    <a:pt x="1280" y="370"/>
                    <a:pt x="1462" y="41"/>
                    <a:pt x="1462" y="41"/>
                  </a:cubicBezTo>
                  <a:cubicBezTo>
                    <a:pt x="1462" y="41"/>
                    <a:pt x="1044" y="1"/>
                    <a:pt x="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2741;p48"/>
            <p:cNvSpPr/>
            <p:nvPr/>
          </p:nvSpPr>
          <p:spPr>
            <a:xfrm>
              <a:off x="1688700" y="2970900"/>
              <a:ext cx="24075" cy="23625"/>
            </a:xfrm>
            <a:custGeom>
              <a:avLst/>
              <a:gdLst/>
              <a:ahLst/>
              <a:cxnLst/>
              <a:rect l="l" t="t" r="r" b="b"/>
              <a:pathLst>
                <a:path w="963" h="945" extrusionOk="0">
                  <a:moveTo>
                    <a:pt x="54" y="0"/>
                  </a:moveTo>
                  <a:cubicBezTo>
                    <a:pt x="54" y="0"/>
                    <a:pt x="0" y="80"/>
                    <a:pt x="174" y="388"/>
                  </a:cubicBezTo>
                  <a:cubicBezTo>
                    <a:pt x="352" y="695"/>
                    <a:pt x="923" y="944"/>
                    <a:pt x="923" y="944"/>
                  </a:cubicBezTo>
                  <a:cubicBezTo>
                    <a:pt x="923" y="944"/>
                    <a:pt x="962" y="504"/>
                    <a:pt x="775" y="308"/>
                  </a:cubicBezTo>
                  <a:cubicBezTo>
                    <a:pt x="592" y="111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2742;p48"/>
            <p:cNvSpPr/>
            <p:nvPr/>
          </p:nvSpPr>
          <p:spPr>
            <a:xfrm>
              <a:off x="1690025" y="2970800"/>
              <a:ext cx="24550" cy="23725"/>
            </a:xfrm>
            <a:custGeom>
              <a:avLst/>
              <a:gdLst/>
              <a:ahLst/>
              <a:cxnLst/>
              <a:rect l="l" t="t" r="r" b="b"/>
              <a:pathLst>
                <a:path w="982" h="949" extrusionOk="0">
                  <a:moveTo>
                    <a:pt x="91" y="1"/>
                  </a:moveTo>
                  <a:cubicBezTo>
                    <a:pt x="35" y="1"/>
                    <a:pt x="1" y="4"/>
                    <a:pt x="1" y="4"/>
                  </a:cubicBezTo>
                  <a:cubicBezTo>
                    <a:pt x="1" y="4"/>
                    <a:pt x="580" y="125"/>
                    <a:pt x="727" y="360"/>
                  </a:cubicBezTo>
                  <a:cubicBezTo>
                    <a:pt x="870" y="592"/>
                    <a:pt x="870" y="948"/>
                    <a:pt x="870" y="948"/>
                  </a:cubicBezTo>
                  <a:cubicBezTo>
                    <a:pt x="870" y="948"/>
                    <a:pt x="981" y="530"/>
                    <a:pt x="763" y="245"/>
                  </a:cubicBezTo>
                  <a:cubicBezTo>
                    <a:pt x="599" y="28"/>
                    <a:pt x="255" y="1"/>
                    <a:pt x="9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2743;p48"/>
            <p:cNvSpPr/>
            <p:nvPr/>
          </p:nvSpPr>
          <p:spPr>
            <a:xfrm>
              <a:off x="1748725" y="2982375"/>
              <a:ext cx="36575" cy="14500"/>
            </a:xfrm>
            <a:custGeom>
              <a:avLst/>
              <a:gdLst/>
              <a:ahLst/>
              <a:cxnLst/>
              <a:rect l="l" t="t" r="r" b="b"/>
              <a:pathLst>
                <a:path w="1463" h="580" extrusionOk="0">
                  <a:moveTo>
                    <a:pt x="741" y="1"/>
                  </a:moveTo>
                  <a:cubicBezTo>
                    <a:pt x="567" y="1"/>
                    <a:pt x="409" y="16"/>
                    <a:pt x="326" y="53"/>
                  </a:cubicBezTo>
                  <a:cubicBezTo>
                    <a:pt x="103" y="160"/>
                    <a:pt x="1" y="579"/>
                    <a:pt x="1" y="579"/>
                  </a:cubicBezTo>
                  <a:cubicBezTo>
                    <a:pt x="1" y="579"/>
                    <a:pt x="201" y="205"/>
                    <a:pt x="451" y="133"/>
                  </a:cubicBezTo>
                  <a:cubicBezTo>
                    <a:pt x="591" y="97"/>
                    <a:pt x="886" y="89"/>
                    <a:pt x="1122" y="89"/>
                  </a:cubicBezTo>
                  <a:cubicBezTo>
                    <a:pt x="1311" y="89"/>
                    <a:pt x="1462" y="94"/>
                    <a:pt x="1462" y="94"/>
                  </a:cubicBezTo>
                  <a:cubicBezTo>
                    <a:pt x="1389" y="46"/>
                    <a:pt x="1042" y="1"/>
                    <a:pt x="74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744;p48"/>
            <p:cNvSpPr/>
            <p:nvPr/>
          </p:nvSpPr>
          <p:spPr>
            <a:xfrm>
              <a:off x="1759325" y="2985125"/>
              <a:ext cx="9475" cy="12075"/>
            </a:xfrm>
            <a:custGeom>
              <a:avLst/>
              <a:gdLst/>
              <a:ahLst/>
              <a:cxnLst/>
              <a:rect l="l" t="t" r="r" b="b"/>
              <a:pathLst>
                <a:path w="379" h="483" extrusionOk="0">
                  <a:moveTo>
                    <a:pt x="187" y="1"/>
                  </a:moveTo>
                  <a:cubicBezTo>
                    <a:pt x="85" y="1"/>
                    <a:pt x="0" y="108"/>
                    <a:pt x="0" y="242"/>
                  </a:cubicBezTo>
                  <a:cubicBezTo>
                    <a:pt x="0" y="375"/>
                    <a:pt x="85" y="482"/>
                    <a:pt x="187" y="482"/>
                  </a:cubicBezTo>
                  <a:cubicBezTo>
                    <a:pt x="294" y="482"/>
                    <a:pt x="379" y="375"/>
                    <a:pt x="379" y="242"/>
                  </a:cubicBezTo>
                  <a:cubicBezTo>
                    <a:pt x="379" y="108"/>
                    <a:pt x="294" y="1"/>
                    <a:pt x="18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745;p48"/>
            <p:cNvSpPr/>
            <p:nvPr/>
          </p:nvSpPr>
          <p:spPr>
            <a:xfrm>
              <a:off x="1698400" y="2976425"/>
              <a:ext cx="10250" cy="12000"/>
            </a:xfrm>
            <a:custGeom>
              <a:avLst/>
              <a:gdLst/>
              <a:ahLst/>
              <a:cxnLst/>
              <a:rect l="l" t="t" r="r" b="b"/>
              <a:pathLst>
                <a:path w="410" h="480" extrusionOk="0">
                  <a:moveTo>
                    <a:pt x="217" y="0"/>
                  </a:moveTo>
                  <a:cubicBezTo>
                    <a:pt x="122" y="0"/>
                    <a:pt x="34" y="90"/>
                    <a:pt x="17" y="215"/>
                  </a:cubicBezTo>
                  <a:cubicBezTo>
                    <a:pt x="0" y="345"/>
                    <a:pt x="67" y="466"/>
                    <a:pt x="173" y="478"/>
                  </a:cubicBezTo>
                  <a:cubicBezTo>
                    <a:pt x="180" y="479"/>
                    <a:pt x="187" y="480"/>
                    <a:pt x="194" y="480"/>
                  </a:cubicBezTo>
                  <a:cubicBezTo>
                    <a:pt x="289" y="480"/>
                    <a:pt x="376" y="389"/>
                    <a:pt x="392" y="265"/>
                  </a:cubicBezTo>
                  <a:cubicBezTo>
                    <a:pt x="410" y="135"/>
                    <a:pt x="342" y="15"/>
                    <a:pt x="235" y="1"/>
                  </a:cubicBezTo>
                  <a:cubicBezTo>
                    <a:pt x="229" y="1"/>
                    <a:pt x="223" y="0"/>
                    <a:pt x="21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746;p48"/>
            <p:cNvSpPr/>
            <p:nvPr/>
          </p:nvSpPr>
          <p:spPr>
            <a:xfrm>
              <a:off x="1710300" y="2978450"/>
              <a:ext cx="22975" cy="51725"/>
            </a:xfrm>
            <a:custGeom>
              <a:avLst/>
              <a:gdLst/>
              <a:ahLst/>
              <a:cxnLst/>
              <a:rect l="l" t="t" r="r" b="b"/>
              <a:pathLst>
                <a:path w="919" h="2069" extrusionOk="0">
                  <a:moveTo>
                    <a:pt x="829" y="1"/>
                  </a:moveTo>
                  <a:lnTo>
                    <a:pt x="0" y="2069"/>
                  </a:lnTo>
                  <a:lnTo>
                    <a:pt x="0" y="2069"/>
                  </a:lnTo>
                  <a:lnTo>
                    <a:pt x="892" y="1748"/>
                  </a:lnTo>
                  <a:lnTo>
                    <a:pt x="856" y="1654"/>
                  </a:lnTo>
                  <a:lnTo>
                    <a:pt x="174" y="1899"/>
                  </a:lnTo>
                  <a:lnTo>
                    <a:pt x="174" y="1899"/>
                  </a:lnTo>
                  <a:lnTo>
                    <a:pt x="919" y="4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747;p48"/>
            <p:cNvSpPr/>
            <p:nvPr/>
          </p:nvSpPr>
          <p:spPr>
            <a:xfrm>
              <a:off x="1820450" y="3017450"/>
              <a:ext cx="17300" cy="13300"/>
            </a:xfrm>
            <a:custGeom>
              <a:avLst/>
              <a:gdLst/>
              <a:ahLst/>
              <a:cxnLst/>
              <a:rect l="l" t="t" r="r" b="b"/>
              <a:pathLst>
                <a:path w="692" h="532" extrusionOk="0">
                  <a:moveTo>
                    <a:pt x="692" y="14"/>
                  </a:moveTo>
                  <a:lnTo>
                    <a:pt x="692" y="14"/>
                  </a:lnTo>
                  <a:cubicBezTo>
                    <a:pt x="687" y="18"/>
                    <a:pt x="157" y="1"/>
                    <a:pt x="1" y="504"/>
                  </a:cubicBezTo>
                  <a:lnTo>
                    <a:pt x="95" y="531"/>
                  </a:lnTo>
                  <a:cubicBezTo>
                    <a:pt x="214" y="150"/>
                    <a:pt x="577" y="115"/>
                    <a:pt x="667" y="115"/>
                  </a:cubicBezTo>
                  <a:cubicBezTo>
                    <a:pt x="678" y="115"/>
                    <a:pt x="685" y="116"/>
                    <a:pt x="687" y="116"/>
                  </a:cubicBezTo>
                  <a:lnTo>
                    <a:pt x="692" y="14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748;p48"/>
            <p:cNvSpPr/>
            <p:nvPr/>
          </p:nvSpPr>
          <p:spPr>
            <a:xfrm>
              <a:off x="1710525" y="3043350"/>
              <a:ext cx="54950" cy="23800"/>
            </a:xfrm>
            <a:custGeom>
              <a:avLst/>
              <a:gdLst/>
              <a:ahLst/>
              <a:cxnLst/>
              <a:rect l="l" t="t" r="r" b="b"/>
              <a:pathLst>
                <a:path w="2198" h="952" extrusionOk="0">
                  <a:moveTo>
                    <a:pt x="2144" y="0"/>
                  </a:moveTo>
                  <a:cubicBezTo>
                    <a:pt x="2122" y="0"/>
                    <a:pt x="2101" y="12"/>
                    <a:pt x="2094" y="30"/>
                  </a:cubicBezTo>
                  <a:cubicBezTo>
                    <a:pt x="2090" y="38"/>
                    <a:pt x="1738" y="832"/>
                    <a:pt x="50" y="853"/>
                  </a:cubicBezTo>
                  <a:cubicBezTo>
                    <a:pt x="18" y="853"/>
                    <a:pt x="1" y="876"/>
                    <a:pt x="1" y="902"/>
                  </a:cubicBezTo>
                  <a:cubicBezTo>
                    <a:pt x="1" y="929"/>
                    <a:pt x="23" y="952"/>
                    <a:pt x="50" y="952"/>
                  </a:cubicBezTo>
                  <a:cubicBezTo>
                    <a:pt x="1814" y="929"/>
                    <a:pt x="2170" y="100"/>
                    <a:pt x="2189" y="69"/>
                  </a:cubicBezTo>
                  <a:cubicBezTo>
                    <a:pt x="2197" y="43"/>
                    <a:pt x="2183" y="16"/>
                    <a:pt x="2162" y="3"/>
                  </a:cubicBezTo>
                  <a:cubicBezTo>
                    <a:pt x="2156" y="1"/>
                    <a:pt x="2150" y="0"/>
                    <a:pt x="214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749;p48"/>
            <p:cNvSpPr/>
            <p:nvPr/>
          </p:nvSpPr>
          <p:spPr>
            <a:xfrm>
              <a:off x="1746625" y="2956775"/>
              <a:ext cx="43675" cy="14025"/>
            </a:xfrm>
            <a:custGeom>
              <a:avLst/>
              <a:gdLst/>
              <a:ahLst/>
              <a:cxnLst/>
              <a:rect l="l" t="t" r="r" b="b"/>
              <a:pathLst>
                <a:path w="1747" h="561" extrusionOk="0">
                  <a:moveTo>
                    <a:pt x="716" y="0"/>
                  </a:moveTo>
                  <a:cubicBezTo>
                    <a:pt x="317" y="0"/>
                    <a:pt x="51" y="366"/>
                    <a:pt x="0" y="561"/>
                  </a:cubicBezTo>
                  <a:lnTo>
                    <a:pt x="1746" y="306"/>
                  </a:lnTo>
                  <a:cubicBezTo>
                    <a:pt x="1746" y="306"/>
                    <a:pt x="1220" y="53"/>
                    <a:pt x="784" y="4"/>
                  </a:cubicBezTo>
                  <a:cubicBezTo>
                    <a:pt x="761" y="1"/>
                    <a:pt x="738" y="0"/>
                    <a:pt x="71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750;p48"/>
            <p:cNvSpPr/>
            <p:nvPr/>
          </p:nvSpPr>
          <p:spPr>
            <a:xfrm>
              <a:off x="1695575" y="2947850"/>
              <a:ext cx="27575" cy="26750"/>
            </a:xfrm>
            <a:custGeom>
              <a:avLst/>
              <a:gdLst/>
              <a:ahLst/>
              <a:cxnLst/>
              <a:rect l="l" t="t" r="r" b="b"/>
              <a:pathLst>
                <a:path w="1103" h="1070" extrusionOk="0">
                  <a:moveTo>
                    <a:pt x="715" y="0"/>
                  </a:moveTo>
                  <a:cubicBezTo>
                    <a:pt x="429" y="0"/>
                    <a:pt x="1" y="134"/>
                    <a:pt x="1" y="134"/>
                  </a:cubicBezTo>
                  <a:lnTo>
                    <a:pt x="937" y="1070"/>
                  </a:lnTo>
                  <a:cubicBezTo>
                    <a:pt x="937" y="1070"/>
                    <a:pt x="1102" y="223"/>
                    <a:pt x="937" y="58"/>
                  </a:cubicBezTo>
                  <a:cubicBezTo>
                    <a:pt x="895" y="16"/>
                    <a:pt x="813" y="0"/>
                    <a:pt x="71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51;p48"/>
            <p:cNvSpPr/>
            <p:nvPr/>
          </p:nvSpPr>
          <p:spPr>
            <a:xfrm>
              <a:off x="1689800" y="2906325"/>
              <a:ext cx="152625" cy="109925"/>
            </a:xfrm>
            <a:custGeom>
              <a:avLst/>
              <a:gdLst/>
              <a:ahLst/>
              <a:cxnLst/>
              <a:rect l="l" t="t" r="r" b="b"/>
              <a:pathLst>
                <a:path w="6105" h="4397" extrusionOk="0">
                  <a:moveTo>
                    <a:pt x="1646" y="1"/>
                  </a:moveTo>
                  <a:cubicBezTo>
                    <a:pt x="1095" y="1"/>
                    <a:pt x="546" y="78"/>
                    <a:pt x="1" y="280"/>
                  </a:cubicBezTo>
                  <a:lnTo>
                    <a:pt x="232" y="1144"/>
                  </a:lnTo>
                  <a:lnTo>
                    <a:pt x="4630" y="1483"/>
                  </a:lnTo>
                  <a:cubicBezTo>
                    <a:pt x="4630" y="1483"/>
                    <a:pt x="4318" y="2062"/>
                    <a:pt x="4385" y="2351"/>
                  </a:cubicBezTo>
                  <a:cubicBezTo>
                    <a:pt x="4451" y="2641"/>
                    <a:pt x="4719" y="4397"/>
                    <a:pt x="4719" y="4397"/>
                  </a:cubicBezTo>
                  <a:lnTo>
                    <a:pt x="5276" y="4397"/>
                  </a:lnTo>
                  <a:cubicBezTo>
                    <a:pt x="5276" y="4397"/>
                    <a:pt x="5307" y="3982"/>
                    <a:pt x="5597" y="3938"/>
                  </a:cubicBezTo>
                  <a:cubicBezTo>
                    <a:pt x="5658" y="3928"/>
                    <a:pt x="5715" y="3925"/>
                    <a:pt x="5768" y="3925"/>
                  </a:cubicBezTo>
                  <a:cubicBezTo>
                    <a:pt x="5968" y="3925"/>
                    <a:pt x="6105" y="3977"/>
                    <a:pt x="6105" y="3977"/>
                  </a:cubicBezTo>
                  <a:lnTo>
                    <a:pt x="6105" y="779"/>
                  </a:lnTo>
                  <a:cubicBezTo>
                    <a:pt x="4646" y="571"/>
                    <a:pt x="3140" y="1"/>
                    <a:pt x="164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752;p48"/>
            <p:cNvSpPr/>
            <p:nvPr/>
          </p:nvSpPr>
          <p:spPr>
            <a:xfrm>
              <a:off x="1733825" y="2961875"/>
              <a:ext cx="58475" cy="58600"/>
            </a:xfrm>
            <a:custGeom>
              <a:avLst/>
              <a:gdLst/>
              <a:ahLst/>
              <a:cxnLst/>
              <a:rect l="l" t="t" r="r" b="b"/>
              <a:pathLst>
                <a:path w="2339" h="2344" extrusionOk="0">
                  <a:moveTo>
                    <a:pt x="1171" y="102"/>
                  </a:moveTo>
                  <a:cubicBezTo>
                    <a:pt x="1759" y="102"/>
                    <a:pt x="2240" y="579"/>
                    <a:pt x="2240" y="1172"/>
                  </a:cubicBezTo>
                  <a:cubicBezTo>
                    <a:pt x="2240" y="1765"/>
                    <a:pt x="1759" y="2246"/>
                    <a:pt x="1171" y="2246"/>
                  </a:cubicBezTo>
                  <a:cubicBezTo>
                    <a:pt x="579" y="2246"/>
                    <a:pt x="97" y="1765"/>
                    <a:pt x="97" y="1172"/>
                  </a:cubicBezTo>
                  <a:cubicBezTo>
                    <a:pt x="97" y="579"/>
                    <a:pt x="579" y="102"/>
                    <a:pt x="1171" y="102"/>
                  </a:cubicBezTo>
                  <a:close/>
                  <a:moveTo>
                    <a:pt x="1171" y="1"/>
                  </a:moveTo>
                  <a:cubicBezTo>
                    <a:pt x="525" y="1"/>
                    <a:pt x="0" y="526"/>
                    <a:pt x="0" y="1172"/>
                  </a:cubicBezTo>
                  <a:cubicBezTo>
                    <a:pt x="0" y="1819"/>
                    <a:pt x="525" y="2344"/>
                    <a:pt x="1171" y="2344"/>
                  </a:cubicBezTo>
                  <a:cubicBezTo>
                    <a:pt x="1818" y="2344"/>
                    <a:pt x="2339" y="1819"/>
                    <a:pt x="2339" y="1172"/>
                  </a:cubicBezTo>
                  <a:cubicBezTo>
                    <a:pt x="2339" y="526"/>
                    <a:pt x="1818" y="1"/>
                    <a:pt x="117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753;p48"/>
            <p:cNvSpPr/>
            <p:nvPr/>
          </p:nvSpPr>
          <p:spPr>
            <a:xfrm>
              <a:off x="1660725" y="2961875"/>
              <a:ext cx="58525" cy="58600"/>
            </a:xfrm>
            <a:custGeom>
              <a:avLst/>
              <a:gdLst/>
              <a:ahLst/>
              <a:cxnLst/>
              <a:rect l="l" t="t" r="r" b="b"/>
              <a:pathLst>
                <a:path w="2341" h="2344" extrusionOk="0">
                  <a:moveTo>
                    <a:pt x="1173" y="102"/>
                  </a:moveTo>
                  <a:cubicBezTo>
                    <a:pt x="1761" y="102"/>
                    <a:pt x="2242" y="579"/>
                    <a:pt x="2242" y="1172"/>
                  </a:cubicBezTo>
                  <a:cubicBezTo>
                    <a:pt x="2242" y="1765"/>
                    <a:pt x="1761" y="2246"/>
                    <a:pt x="1173" y="2246"/>
                  </a:cubicBezTo>
                  <a:cubicBezTo>
                    <a:pt x="580" y="2246"/>
                    <a:pt x="99" y="1765"/>
                    <a:pt x="99" y="1172"/>
                  </a:cubicBezTo>
                  <a:cubicBezTo>
                    <a:pt x="99" y="579"/>
                    <a:pt x="580" y="102"/>
                    <a:pt x="1173" y="102"/>
                  </a:cubicBezTo>
                  <a:close/>
                  <a:moveTo>
                    <a:pt x="1173" y="1"/>
                  </a:moveTo>
                  <a:cubicBezTo>
                    <a:pt x="527" y="1"/>
                    <a:pt x="1" y="526"/>
                    <a:pt x="1" y="1172"/>
                  </a:cubicBezTo>
                  <a:cubicBezTo>
                    <a:pt x="1" y="1819"/>
                    <a:pt x="527" y="2344"/>
                    <a:pt x="1173" y="2344"/>
                  </a:cubicBezTo>
                  <a:cubicBezTo>
                    <a:pt x="1818" y="2344"/>
                    <a:pt x="2340" y="1819"/>
                    <a:pt x="2340" y="1172"/>
                  </a:cubicBezTo>
                  <a:cubicBezTo>
                    <a:pt x="2340" y="526"/>
                    <a:pt x="1818" y="1"/>
                    <a:pt x="1173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2754;p48"/>
            <p:cNvSpPr/>
            <p:nvPr/>
          </p:nvSpPr>
          <p:spPr>
            <a:xfrm>
              <a:off x="1718000" y="2989950"/>
              <a:ext cx="17050" cy="2450"/>
            </a:xfrm>
            <a:custGeom>
              <a:avLst/>
              <a:gdLst/>
              <a:ahLst/>
              <a:cxnLst/>
              <a:rect l="l" t="t" r="r" b="b"/>
              <a:pathLst>
                <a:path w="682" h="98" extrusionOk="0">
                  <a:moveTo>
                    <a:pt x="0" y="0"/>
                  </a:moveTo>
                  <a:lnTo>
                    <a:pt x="0" y="98"/>
                  </a:lnTo>
                  <a:lnTo>
                    <a:pt x="681" y="98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2755;p48"/>
            <p:cNvSpPr/>
            <p:nvPr/>
          </p:nvSpPr>
          <p:spPr>
            <a:xfrm>
              <a:off x="1557800" y="4001000"/>
              <a:ext cx="120900" cy="681600"/>
            </a:xfrm>
            <a:custGeom>
              <a:avLst/>
              <a:gdLst/>
              <a:ahLst/>
              <a:cxnLst/>
              <a:rect l="l" t="t" r="r" b="b"/>
              <a:pathLst>
                <a:path w="4836" h="27264" extrusionOk="0">
                  <a:moveTo>
                    <a:pt x="184" y="0"/>
                  </a:moveTo>
                  <a:cubicBezTo>
                    <a:pt x="81" y="0"/>
                    <a:pt x="1" y="86"/>
                    <a:pt x="1" y="187"/>
                  </a:cubicBezTo>
                  <a:lnTo>
                    <a:pt x="1" y="27081"/>
                  </a:lnTo>
                  <a:cubicBezTo>
                    <a:pt x="1" y="27183"/>
                    <a:pt x="81" y="27263"/>
                    <a:pt x="184" y="27263"/>
                  </a:cubicBezTo>
                  <a:lnTo>
                    <a:pt x="4652" y="27263"/>
                  </a:lnTo>
                  <a:cubicBezTo>
                    <a:pt x="4751" y="27263"/>
                    <a:pt x="4835" y="27183"/>
                    <a:pt x="4835" y="27081"/>
                  </a:cubicBezTo>
                  <a:lnTo>
                    <a:pt x="4835" y="187"/>
                  </a:lnTo>
                  <a:cubicBezTo>
                    <a:pt x="4835" y="86"/>
                    <a:pt x="4751" y="0"/>
                    <a:pt x="465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2756;p48"/>
            <p:cNvSpPr/>
            <p:nvPr/>
          </p:nvSpPr>
          <p:spPr>
            <a:xfrm>
              <a:off x="1579200" y="4695375"/>
              <a:ext cx="56600" cy="614100"/>
            </a:xfrm>
            <a:custGeom>
              <a:avLst/>
              <a:gdLst/>
              <a:ahLst/>
              <a:cxnLst/>
              <a:rect l="l" t="t" r="r" b="b"/>
              <a:pathLst>
                <a:path w="2264" h="24564" extrusionOk="0">
                  <a:moveTo>
                    <a:pt x="0" y="1"/>
                  </a:moveTo>
                  <a:lnTo>
                    <a:pt x="0" y="24564"/>
                  </a:lnTo>
                  <a:lnTo>
                    <a:pt x="2264" y="24564"/>
                  </a:lnTo>
                  <a:lnTo>
                    <a:pt x="2264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2757;p48"/>
            <p:cNvSpPr/>
            <p:nvPr/>
          </p:nvSpPr>
          <p:spPr>
            <a:xfrm>
              <a:off x="1557800" y="5102525"/>
              <a:ext cx="120900" cy="80750"/>
            </a:xfrm>
            <a:custGeom>
              <a:avLst/>
              <a:gdLst/>
              <a:ahLst/>
              <a:cxnLst/>
              <a:rect l="l" t="t" r="r" b="b"/>
              <a:pathLst>
                <a:path w="4836" h="3230" extrusionOk="0">
                  <a:moveTo>
                    <a:pt x="1" y="0"/>
                  </a:moveTo>
                  <a:lnTo>
                    <a:pt x="1" y="3230"/>
                  </a:lnTo>
                  <a:lnTo>
                    <a:pt x="4835" y="3230"/>
                  </a:lnTo>
                  <a:lnTo>
                    <a:pt x="4835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2758;p48"/>
            <p:cNvSpPr/>
            <p:nvPr/>
          </p:nvSpPr>
          <p:spPr>
            <a:xfrm>
              <a:off x="1557800" y="4579425"/>
              <a:ext cx="120900" cy="523125"/>
            </a:xfrm>
            <a:custGeom>
              <a:avLst/>
              <a:gdLst/>
              <a:ahLst/>
              <a:cxnLst/>
              <a:rect l="l" t="t" r="r" b="b"/>
              <a:pathLst>
                <a:path w="4836" h="20925" extrusionOk="0">
                  <a:moveTo>
                    <a:pt x="1975" y="1"/>
                  </a:moveTo>
                  <a:cubicBezTo>
                    <a:pt x="887" y="1"/>
                    <a:pt x="1" y="887"/>
                    <a:pt x="1" y="1975"/>
                  </a:cubicBezTo>
                  <a:lnTo>
                    <a:pt x="1" y="20924"/>
                  </a:lnTo>
                  <a:lnTo>
                    <a:pt x="4835" y="20924"/>
                  </a:lnTo>
                  <a:lnTo>
                    <a:pt x="4835" y="1975"/>
                  </a:lnTo>
                  <a:cubicBezTo>
                    <a:pt x="4835" y="887"/>
                    <a:pt x="3944" y="1"/>
                    <a:pt x="286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2759;p48"/>
            <p:cNvSpPr/>
            <p:nvPr/>
          </p:nvSpPr>
          <p:spPr>
            <a:xfrm>
              <a:off x="1628650" y="52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2760;p48"/>
            <p:cNvSpPr/>
            <p:nvPr/>
          </p:nvSpPr>
          <p:spPr>
            <a:xfrm>
              <a:off x="1309850" y="5435000"/>
              <a:ext cx="325950" cy="41675"/>
            </a:xfrm>
            <a:custGeom>
              <a:avLst/>
              <a:gdLst/>
              <a:ahLst/>
              <a:cxnLst/>
              <a:rect l="l" t="t" r="r" b="b"/>
              <a:pathLst>
                <a:path w="13038" h="1667" extrusionOk="0">
                  <a:moveTo>
                    <a:pt x="309" y="0"/>
                  </a:moveTo>
                  <a:cubicBezTo>
                    <a:pt x="50" y="1498"/>
                    <a:pt x="1" y="1666"/>
                    <a:pt x="1" y="1666"/>
                  </a:cubicBezTo>
                  <a:lnTo>
                    <a:pt x="13038" y="1666"/>
                  </a:lnTo>
                  <a:lnTo>
                    <a:pt x="1303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2761;p48"/>
            <p:cNvSpPr/>
            <p:nvPr/>
          </p:nvSpPr>
          <p:spPr>
            <a:xfrm>
              <a:off x="1317550" y="5284175"/>
              <a:ext cx="318250" cy="150850"/>
            </a:xfrm>
            <a:custGeom>
              <a:avLst/>
              <a:gdLst/>
              <a:ahLst/>
              <a:cxnLst/>
              <a:rect l="l" t="t" r="r" b="b"/>
              <a:pathLst>
                <a:path w="12730" h="6034" extrusionOk="0">
                  <a:moveTo>
                    <a:pt x="9522" y="0"/>
                  </a:moveTo>
                  <a:cubicBezTo>
                    <a:pt x="9522" y="0"/>
                    <a:pt x="9892" y="3498"/>
                    <a:pt x="7254" y="3753"/>
                  </a:cubicBezTo>
                  <a:cubicBezTo>
                    <a:pt x="4612" y="4006"/>
                    <a:pt x="290" y="4358"/>
                    <a:pt x="18" y="5940"/>
                  </a:cubicBezTo>
                  <a:cubicBezTo>
                    <a:pt x="9" y="5971"/>
                    <a:pt x="5" y="6002"/>
                    <a:pt x="1" y="6033"/>
                  </a:cubicBezTo>
                  <a:lnTo>
                    <a:pt x="12730" y="6033"/>
                  </a:lnTo>
                  <a:lnTo>
                    <a:pt x="12730" y="0"/>
                  </a:ln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2762;p48"/>
            <p:cNvSpPr/>
            <p:nvPr/>
          </p:nvSpPr>
          <p:spPr>
            <a:xfrm>
              <a:off x="1342050" y="5401200"/>
              <a:ext cx="145700" cy="34275"/>
            </a:xfrm>
            <a:custGeom>
              <a:avLst/>
              <a:gdLst/>
              <a:ahLst/>
              <a:cxnLst/>
              <a:rect l="l" t="t" r="r" b="b"/>
              <a:pathLst>
                <a:path w="5828" h="1371" extrusionOk="0">
                  <a:moveTo>
                    <a:pt x="2095" y="0"/>
                  </a:moveTo>
                  <a:cubicBezTo>
                    <a:pt x="991" y="0"/>
                    <a:pt x="15" y="34"/>
                    <a:pt x="0" y="34"/>
                  </a:cubicBezTo>
                  <a:lnTo>
                    <a:pt x="6" y="118"/>
                  </a:lnTo>
                  <a:cubicBezTo>
                    <a:pt x="20" y="118"/>
                    <a:pt x="993" y="83"/>
                    <a:pt x="2094" y="83"/>
                  </a:cubicBezTo>
                  <a:cubicBezTo>
                    <a:pt x="2645" y="83"/>
                    <a:pt x="3228" y="92"/>
                    <a:pt x="3739" y="118"/>
                  </a:cubicBezTo>
                  <a:cubicBezTo>
                    <a:pt x="5240" y="194"/>
                    <a:pt x="5744" y="1357"/>
                    <a:pt x="5748" y="1371"/>
                  </a:cubicBezTo>
                  <a:lnTo>
                    <a:pt x="5828" y="1340"/>
                  </a:lnTo>
                  <a:cubicBezTo>
                    <a:pt x="5819" y="1326"/>
                    <a:pt x="5299" y="110"/>
                    <a:pt x="3743" y="34"/>
                  </a:cubicBezTo>
                  <a:cubicBezTo>
                    <a:pt x="3231" y="9"/>
                    <a:pt x="2647" y="0"/>
                    <a:pt x="2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2763;p48"/>
            <p:cNvSpPr/>
            <p:nvPr/>
          </p:nvSpPr>
          <p:spPr>
            <a:xfrm>
              <a:off x="1486300" y="5284175"/>
              <a:ext cx="110525" cy="105500"/>
            </a:xfrm>
            <a:custGeom>
              <a:avLst/>
              <a:gdLst/>
              <a:ahLst/>
              <a:cxnLst/>
              <a:rect l="l" t="t" r="r" b="b"/>
              <a:pathLst>
                <a:path w="4421" h="4220" extrusionOk="0">
                  <a:moveTo>
                    <a:pt x="4314" y="0"/>
                  </a:moveTo>
                  <a:cubicBezTo>
                    <a:pt x="4314" y="37"/>
                    <a:pt x="4335" y="3529"/>
                    <a:pt x="3066" y="3979"/>
                  </a:cubicBezTo>
                  <a:cubicBezTo>
                    <a:pt x="2741" y="4095"/>
                    <a:pt x="2386" y="4138"/>
                    <a:pt x="2038" y="4138"/>
                  </a:cubicBezTo>
                  <a:cubicBezTo>
                    <a:pt x="1014" y="4138"/>
                    <a:pt x="45" y="3764"/>
                    <a:pt x="31" y="3761"/>
                  </a:cubicBezTo>
                  <a:lnTo>
                    <a:pt x="0" y="3837"/>
                  </a:lnTo>
                  <a:cubicBezTo>
                    <a:pt x="14" y="3841"/>
                    <a:pt x="999" y="4220"/>
                    <a:pt x="2042" y="4220"/>
                  </a:cubicBezTo>
                  <a:cubicBezTo>
                    <a:pt x="2398" y="4220"/>
                    <a:pt x="2763" y="4180"/>
                    <a:pt x="3093" y="4059"/>
                  </a:cubicBezTo>
                  <a:cubicBezTo>
                    <a:pt x="4421" y="3592"/>
                    <a:pt x="4398" y="144"/>
                    <a:pt x="4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2764;p48"/>
            <p:cNvSpPr/>
            <p:nvPr/>
          </p:nvSpPr>
          <p:spPr>
            <a:xfrm>
              <a:off x="1552575" y="5294750"/>
              <a:ext cx="43250" cy="29550"/>
            </a:xfrm>
            <a:custGeom>
              <a:avLst/>
              <a:gdLst/>
              <a:ahLst/>
              <a:cxnLst/>
              <a:rect l="l" t="t" r="r" b="b"/>
              <a:pathLst>
                <a:path w="1730" h="1182" extrusionOk="0">
                  <a:moveTo>
                    <a:pt x="1680" y="1"/>
                  </a:moveTo>
                  <a:lnTo>
                    <a:pt x="0" y="1111"/>
                  </a:lnTo>
                  <a:lnTo>
                    <a:pt x="49" y="1181"/>
                  </a:lnTo>
                  <a:lnTo>
                    <a:pt x="1729" y="68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2765;p48"/>
            <p:cNvSpPr/>
            <p:nvPr/>
          </p:nvSpPr>
          <p:spPr>
            <a:xfrm>
              <a:off x="1555250" y="5302450"/>
              <a:ext cx="37775" cy="21850"/>
            </a:xfrm>
            <a:custGeom>
              <a:avLst/>
              <a:gdLst/>
              <a:ahLst/>
              <a:cxnLst/>
              <a:rect l="l" t="t" r="r" b="b"/>
              <a:pathLst>
                <a:path w="1511" h="874" extrusionOk="0">
                  <a:moveTo>
                    <a:pt x="41" y="1"/>
                  </a:moveTo>
                  <a:lnTo>
                    <a:pt x="0" y="71"/>
                  </a:lnTo>
                  <a:lnTo>
                    <a:pt x="1470" y="873"/>
                  </a:lnTo>
                  <a:lnTo>
                    <a:pt x="1511" y="803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2766;p48"/>
            <p:cNvSpPr/>
            <p:nvPr/>
          </p:nvSpPr>
          <p:spPr>
            <a:xfrm>
              <a:off x="1540675" y="5335425"/>
              <a:ext cx="50150" cy="19400"/>
            </a:xfrm>
            <a:custGeom>
              <a:avLst/>
              <a:gdLst/>
              <a:ahLst/>
              <a:cxnLst/>
              <a:rect l="l" t="t" r="r" b="b"/>
              <a:pathLst>
                <a:path w="2006" h="776" extrusionOk="0">
                  <a:moveTo>
                    <a:pt x="1978" y="0"/>
                  </a:moveTo>
                  <a:lnTo>
                    <a:pt x="0" y="695"/>
                  </a:lnTo>
                  <a:lnTo>
                    <a:pt x="27" y="776"/>
                  </a:lnTo>
                  <a:lnTo>
                    <a:pt x="2005" y="80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2767;p48"/>
            <p:cNvSpPr/>
            <p:nvPr/>
          </p:nvSpPr>
          <p:spPr>
            <a:xfrm>
              <a:off x="1549000" y="5335525"/>
              <a:ext cx="35550" cy="25000"/>
            </a:xfrm>
            <a:custGeom>
              <a:avLst/>
              <a:gdLst/>
              <a:ahLst/>
              <a:cxnLst/>
              <a:rect l="l" t="t" r="r" b="b"/>
              <a:pathLst>
                <a:path w="1422" h="1000" extrusionOk="0">
                  <a:moveTo>
                    <a:pt x="46" y="1"/>
                  </a:moveTo>
                  <a:lnTo>
                    <a:pt x="1" y="72"/>
                  </a:lnTo>
                  <a:lnTo>
                    <a:pt x="1378" y="999"/>
                  </a:lnTo>
                  <a:lnTo>
                    <a:pt x="1422" y="928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2768;p48"/>
            <p:cNvSpPr/>
            <p:nvPr/>
          </p:nvSpPr>
          <p:spPr>
            <a:xfrm>
              <a:off x="1726900" y="4001000"/>
              <a:ext cx="120875" cy="681600"/>
            </a:xfrm>
            <a:custGeom>
              <a:avLst/>
              <a:gdLst/>
              <a:ahLst/>
              <a:cxnLst/>
              <a:rect l="l" t="t" r="r" b="b"/>
              <a:pathLst>
                <a:path w="4835" h="27264" extrusionOk="0">
                  <a:moveTo>
                    <a:pt x="183" y="0"/>
                  </a:moveTo>
                  <a:cubicBezTo>
                    <a:pt x="85" y="0"/>
                    <a:pt x="0" y="86"/>
                    <a:pt x="0" y="187"/>
                  </a:cubicBezTo>
                  <a:lnTo>
                    <a:pt x="0" y="27081"/>
                  </a:lnTo>
                  <a:cubicBezTo>
                    <a:pt x="0" y="27183"/>
                    <a:pt x="85" y="27263"/>
                    <a:pt x="183" y="27263"/>
                  </a:cubicBezTo>
                  <a:lnTo>
                    <a:pt x="4652" y="27263"/>
                  </a:lnTo>
                  <a:cubicBezTo>
                    <a:pt x="4754" y="27263"/>
                    <a:pt x="4834" y="27183"/>
                    <a:pt x="4834" y="27081"/>
                  </a:cubicBezTo>
                  <a:lnTo>
                    <a:pt x="4834" y="187"/>
                  </a:lnTo>
                  <a:cubicBezTo>
                    <a:pt x="4834" y="86"/>
                    <a:pt x="4754" y="0"/>
                    <a:pt x="465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2769;p48"/>
            <p:cNvSpPr/>
            <p:nvPr/>
          </p:nvSpPr>
          <p:spPr>
            <a:xfrm>
              <a:off x="1753400" y="4695375"/>
              <a:ext cx="56625" cy="614100"/>
            </a:xfrm>
            <a:custGeom>
              <a:avLst/>
              <a:gdLst/>
              <a:ahLst/>
              <a:cxnLst/>
              <a:rect l="l" t="t" r="r" b="b"/>
              <a:pathLst>
                <a:path w="2265" h="24564" extrusionOk="0">
                  <a:moveTo>
                    <a:pt x="1" y="1"/>
                  </a:moveTo>
                  <a:lnTo>
                    <a:pt x="1" y="24564"/>
                  </a:lnTo>
                  <a:lnTo>
                    <a:pt x="2265" y="24564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2770;p48"/>
            <p:cNvSpPr/>
            <p:nvPr/>
          </p:nvSpPr>
          <p:spPr>
            <a:xfrm>
              <a:off x="1726900" y="4579425"/>
              <a:ext cx="120875" cy="523125"/>
            </a:xfrm>
            <a:custGeom>
              <a:avLst/>
              <a:gdLst/>
              <a:ahLst/>
              <a:cxnLst/>
              <a:rect l="l" t="t" r="r" b="b"/>
              <a:pathLst>
                <a:path w="4835" h="20925" extrusionOk="0">
                  <a:moveTo>
                    <a:pt x="1974" y="1"/>
                  </a:moveTo>
                  <a:cubicBezTo>
                    <a:pt x="892" y="1"/>
                    <a:pt x="0" y="887"/>
                    <a:pt x="0" y="1975"/>
                  </a:cubicBezTo>
                  <a:lnTo>
                    <a:pt x="0" y="20924"/>
                  </a:lnTo>
                  <a:lnTo>
                    <a:pt x="4834" y="20924"/>
                  </a:lnTo>
                  <a:lnTo>
                    <a:pt x="4834" y="1975"/>
                  </a:lnTo>
                  <a:cubicBezTo>
                    <a:pt x="4834" y="887"/>
                    <a:pt x="3948" y="1"/>
                    <a:pt x="286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2771;p48"/>
            <p:cNvSpPr/>
            <p:nvPr/>
          </p:nvSpPr>
          <p:spPr>
            <a:xfrm>
              <a:off x="1726900" y="5102525"/>
              <a:ext cx="120875" cy="80750"/>
            </a:xfrm>
            <a:custGeom>
              <a:avLst/>
              <a:gdLst/>
              <a:ahLst/>
              <a:cxnLst/>
              <a:rect l="l" t="t" r="r" b="b"/>
              <a:pathLst>
                <a:path w="4835" h="3230" extrusionOk="0">
                  <a:moveTo>
                    <a:pt x="0" y="0"/>
                  </a:moveTo>
                  <a:lnTo>
                    <a:pt x="0" y="3230"/>
                  </a:lnTo>
                  <a:lnTo>
                    <a:pt x="4834" y="3230"/>
                  </a:lnTo>
                  <a:lnTo>
                    <a:pt x="483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2772;p48"/>
            <p:cNvSpPr/>
            <p:nvPr/>
          </p:nvSpPr>
          <p:spPr>
            <a:xfrm>
              <a:off x="1812550" y="52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2773;p48"/>
            <p:cNvSpPr/>
            <p:nvPr/>
          </p:nvSpPr>
          <p:spPr>
            <a:xfrm>
              <a:off x="1493875" y="5435000"/>
              <a:ext cx="325825" cy="41675"/>
            </a:xfrm>
            <a:custGeom>
              <a:avLst/>
              <a:gdLst/>
              <a:ahLst/>
              <a:cxnLst/>
              <a:rect l="l" t="t" r="r" b="b"/>
              <a:pathLst>
                <a:path w="13033" h="1667" extrusionOk="0">
                  <a:moveTo>
                    <a:pt x="304" y="0"/>
                  </a:moveTo>
                  <a:cubicBezTo>
                    <a:pt x="45" y="1498"/>
                    <a:pt x="1" y="1666"/>
                    <a:pt x="1" y="1666"/>
                  </a:cubicBezTo>
                  <a:lnTo>
                    <a:pt x="13033" y="1666"/>
                  </a:lnTo>
                  <a:lnTo>
                    <a:pt x="13033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2774;p48"/>
            <p:cNvSpPr/>
            <p:nvPr/>
          </p:nvSpPr>
          <p:spPr>
            <a:xfrm>
              <a:off x="1501450" y="5284175"/>
              <a:ext cx="318250" cy="150850"/>
            </a:xfrm>
            <a:custGeom>
              <a:avLst/>
              <a:gdLst/>
              <a:ahLst/>
              <a:cxnLst/>
              <a:rect l="l" t="t" r="r" b="b"/>
              <a:pathLst>
                <a:path w="12730" h="6034" extrusionOk="0">
                  <a:moveTo>
                    <a:pt x="9522" y="0"/>
                  </a:moveTo>
                  <a:cubicBezTo>
                    <a:pt x="9522" y="0"/>
                    <a:pt x="9896" y="3498"/>
                    <a:pt x="7254" y="3753"/>
                  </a:cubicBezTo>
                  <a:cubicBezTo>
                    <a:pt x="4617" y="4006"/>
                    <a:pt x="290" y="4358"/>
                    <a:pt x="19" y="5940"/>
                  </a:cubicBezTo>
                  <a:cubicBezTo>
                    <a:pt x="13" y="5971"/>
                    <a:pt x="9" y="6002"/>
                    <a:pt x="1" y="6033"/>
                  </a:cubicBezTo>
                  <a:lnTo>
                    <a:pt x="12730" y="6033"/>
                  </a:lnTo>
                  <a:lnTo>
                    <a:pt x="12730" y="0"/>
                  </a:ln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2775;p48"/>
            <p:cNvSpPr/>
            <p:nvPr/>
          </p:nvSpPr>
          <p:spPr>
            <a:xfrm>
              <a:off x="1526075" y="5401200"/>
              <a:ext cx="145600" cy="34275"/>
            </a:xfrm>
            <a:custGeom>
              <a:avLst/>
              <a:gdLst/>
              <a:ahLst/>
              <a:cxnLst/>
              <a:rect l="l" t="t" r="r" b="b"/>
              <a:pathLst>
                <a:path w="5824" h="1371" extrusionOk="0">
                  <a:moveTo>
                    <a:pt x="2093" y="0"/>
                  </a:moveTo>
                  <a:cubicBezTo>
                    <a:pt x="990" y="0"/>
                    <a:pt x="15" y="34"/>
                    <a:pt x="0" y="34"/>
                  </a:cubicBezTo>
                  <a:lnTo>
                    <a:pt x="5" y="118"/>
                  </a:lnTo>
                  <a:cubicBezTo>
                    <a:pt x="17" y="118"/>
                    <a:pt x="989" y="83"/>
                    <a:pt x="2090" y="83"/>
                  </a:cubicBezTo>
                  <a:cubicBezTo>
                    <a:pt x="2640" y="83"/>
                    <a:pt x="3223" y="92"/>
                    <a:pt x="3733" y="118"/>
                  </a:cubicBezTo>
                  <a:cubicBezTo>
                    <a:pt x="5240" y="194"/>
                    <a:pt x="5744" y="1357"/>
                    <a:pt x="5748" y="1371"/>
                  </a:cubicBezTo>
                  <a:lnTo>
                    <a:pt x="5824" y="1340"/>
                  </a:lnTo>
                  <a:cubicBezTo>
                    <a:pt x="5819" y="1326"/>
                    <a:pt x="5298" y="110"/>
                    <a:pt x="3739" y="34"/>
                  </a:cubicBezTo>
                  <a:cubicBezTo>
                    <a:pt x="3228" y="9"/>
                    <a:pt x="2644" y="0"/>
                    <a:pt x="2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2776;p48"/>
            <p:cNvSpPr/>
            <p:nvPr/>
          </p:nvSpPr>
          <p:spPr>
            <a:xfrm>
              <a:off x="1670325" y="5284175"/>
              <a:ext cx="110400" cy="105500"/>
            </a:xfrm>
            <a:custGeom>
              <a:avLst/>
              <a:gdLst/>
              <a:ahLst/>
              <a:cxnLst/>
              <a:rect l="l" t="t" r="r" b="b"/>
              <a:pathLst>
                <a:path w="4416" h="4220" extrusionOk="0">
                  <a:moveTo>
                    <a:pt x="4313" y="0"/>
                  </a:moveTo>
                  <a:cubicBezTo>
                    <a:pt x="4313" y="37"/>
                    <a:pt x="4335" y="3529"/>
                    <a:pt x="3065" y="3979"/>
                  </a:cubicBezTo>
                  <a:cubicBezTo>
                    <a:pt x="2740" y="4095"/>
                    <a:pt x="2386" y="4138"/>
                    <a:pt x="2038" y="4138"/>
                  </a:cubicBezTo>
                  <a:cubicBezTo>
                    <a:pt x="1013" y="4138"/>
                    <a:pt x="44" y="3764"/>
                    <a:pt x="31" y="3761"/>
                  </a:cubicBezTo>
                  <a:lnTo>
                    <a:pt x="0" y="3837"/>
                  </a:lnTo>
                  <a:cubicBezTo>
                    <a:pt x="13" y="3841"/>
                    <a:pt x="998" y="4220"/>
                    <a:pt x="2041" y="4220"/>
                  </a:cubicBezTo>
                  <a:cubicBezTo>
                    <a:pt x="2397" y="4220"/>
                    <a:pt x="2758" y="4180"/>
                    <a:pt x="3092" y="4059"/>
                  </a:cubicBezTo>
                  <a:cubicBezTo>
                    <a:pt x="4416" y="3592"/>
                    <a:pt x="4397" y="144"/>
                    <a:pt x="4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2777;p48"/>
            <p:cNvSpPr/>
            <p:nvPr/>
          </p:nvSpPr>
          <p:spPr>
            <a:xfrm>
              <a:off x="1736600" y="5294750"/>
              <a:ext cx="43125" cy="29550"/>
            </a:xfrm>
            <a:custGeom>
              <a:avLst/>
              <a:gdLst/>
              <a:ahLst/>
              <a:cxnLst/>
              <a:rect l="l" t="t" r="r" b="b"/>
              <a:pathLst>
                <a:path w="1725" h="1182" extrusionOk="0">
                  <a:moveTo>
                    <a:pt x="1680" y="1"/>
                  </a:moveTo>
                  <a:lnTo>
                    <a:pt x="0" y="1111"/>
                  </a:lnTo>
                  <a:lnTo>
                    <a:pt x="44" y="1181"/>
                  </a:lnTo>
                  <a:lnTo>
                    <a:pt x="1724" y="68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2778;p48"/>
            <p:cNvSpPr/>
            <p:nvPr/>
          </p:nvSpPr>
          <p:spPr>
            <a:xfrm>
              <a:off x="1739275" y="5302450"/>
              <a:ext cx="37775" cy="21850"/>
            </a:xfrm>
            <a:custGeom>
              <a:avLst/>
              <a:gdLst/>
              <a:ahLst/>
              <a:cxnLst/>
              <a:rect l="l" t="t" r="r" b="b"/>
              <a:pathLst>
                <a:path w="1511" h="874" extrusionOk="0">
                  <a:moveTo>
                    <a:pt x="40" y="1"/>
                  </a:moveTo>
                  <a:lnTo>
                    <a:pt x="0" y="71"/>
                  </a:lnTo>
                  <a:lnTo>
                    <a:pt x="1471" y="873"/>
                  </a:lnTo>
                  <a:lnTo>
                    <a:pt x="1510" y="803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2779;p48"/>
            <p:cNvSpPr/>
            <p:nvPr/>
          </p:nvSpPr>
          <p:spPr>
            <a:xfrm>
              <a:off x="1724575" y="5335425"/>
              <a:ext cx="50150" cy="19400"/>
            </a:xfrm>
            <a:custGeom>
              <a:avLst/>
              <a:gdLst/>
              <a:ahLst/>
              <a:cxnLst/>
              <a:rect l="l" t="t" r="r" b="b"/>
              <a:pathLst>
                <a:path w="2006" h="776" extrusionOk="0">
                  <a:moveTo>
                    <a:pt x="1978" y="0"/>
                  </a:moveTo>
                  <a:lnTo>
                    <a:pt x="0" y="695"/>
                  </a:lnTo>
                  <a:lnTo>
                    <a:pt x="27" y="776"/>
                  </a:lnTo>
                  <a:lnTo>
                    <a:pt x="2005" y="80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2780;p48"/>
            <p:cNvSpPr/>
            <p:nvPr/>
          </p:nvSpPr>
          <p:spPr>
            <a:xfrm>
              <a:off x="1732900" y="5335525"/>
              <a:ext cx="35700" cy="25000"/>
            </a:xfrm>
            <a:custGeom>
              <a:avLst/>
              <a:gdLst/>
              <a:ahLst/>
              <a:cxnLst/>
              <a:rect l="l" t="t" r="r" b="b"/>
              <a:pathLst>
                <a:path w="1428" h="1000" extrusionOk="0">
                  <a:moveTo>
                    <a:pt x="50" y="1"/>
                  </a:moveTo>
                  <a:lnTo>
                    <a:pt x="1" y="72"/>
                  </a:lnTo>
                  <a:lnTo>
                    <a:pt x="1378" y="999"/>
                  </a:lnTo>
                  <a:lnTo>
                    <a:pt x="1427" y="928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2781;p48"/>
            <p:cNvSpPr/>
            <p:nvPr/>
          </p:nvSpPr>
          <p:spPr>
            <a:xfrm>
              <a:off x="1353750" y="3300275"/>
              <a:ext cx="774725" cy="703100"/>
            </a:xfrm>
            <a:custGeom>
              <a:avLst/>
              <a:gdLst/>
              <a:ahLst/>
              <a:cxnLst/>
              <a:rect l="l" t="t" r="r" b="b"/>
              <a:pathLst>
                <a:path w="30989" h="28124" extrusionOk="0">
                  <a:moveTo>
                    <a:pt x="10649" y="0"/>
                  </a:moveTo>
                  <a:cubicBezTo>
                    <a:pt x="10649" y="0"/>
                    <a:pt x="2259" y="1029"/>
                    <a:pt x="1128" y="2348"/>
                  </a:cubicBezTo>
                  <a:cubicBezTo>
                    <a:pt x="1" y="3667"/>
                    <a:pt x="3636" y="26479"/>
                    <a:pt x="5271" y="27860"/>
                  </a:cubicBezTo>
                  <a:cubicBezTo>
                    <a:pt x="5378" y="27954"/>
                    <a:pt x="5552" y="28039"/>
                    <a:pt x="5775" y="28123"/>
                  </a:cubicBezTo>
                  <a:lnTo>
                    <a:pt x="23699" y="28123"/>
                  </a:lnTo>
                  <a:cubicBezTo>
                    <a:pt x="25214" y="25115"/>
                    <a:pt x="30869" y="7017"/>
                    <a:pt x="30926" y="4483"/>
                  </a:cubicBezTo>
                  <a:cubicBezTo>
                    <a:pt x="30988" y="1783"/>
                    <a:pt x="27959" y="1212"/>
                    <a:pt x="24078" y="588"/>
                  </a:cubicBezTo>
                  <a:lnTo>
                    <a:pt x="10649" y="0"/>
                  </a:ln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2782;p48"/>
            <p:cNvSpPr/>
            <p:nvPr/>
          </p:nvSpPr>
          <p:spPr>
            <a:xfrm>
              <a:off x="1375350" y="3490950"/>
              <a:ext cx="107625" cy="507400"/>
            </a:xfrm>
            <a:custGeom>
              <a:avLst/>
              <a:gdLst/>
              <a:ahLst/>
              <a:cxnLst/>
              <a:rect l="l" t="t" r="r" b="b"/>
              <a:pathLst>
                <a:path w="4305" h="20296" extrusionOk="0">
                  <a:moveTo>
                    <a:pt x="99" y="1"/>
                  </a:moveTo>
                  <a:lnTo>
                    <a:pt x="1" y="14"/>
                  </a:lnTo>
                  <a:cubicBezTo>
                    <a:pt x="10" y="76"/>
                    <a:pt x="669" y="6608"/>
                    <a:pt x="1405" y="10257"/>
                  </a:cubicBezTo>
                  <a:cubicBezTo>
                    <a:pt x="1855" y="12489"/>
                    <a:pt x="3178" y="16949"/>
                    <a:pt x="4212" y="20295"/>
                  </a:cubicBezTo>
                  <a:lnTo>
                    <a:pt x="4305" y="20264"/>
                  </a:lnTo>
                  <a:cubicBezTo>
                    <a:pt x="3272" y="16923"/>
                    <a:pt x="1948" y="12468"/>
                    <a:pt x="1502" y="10235"/>
                  </a:cubicBezTo>
                  <a:cubicBezTo>
                    <a:pt x="767" y="6595"/>
                    <a:pt x="108" y="68"/>
                    <a:pt x="99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2783;p48"/>
            <p:cNvSpPr/>
            <p:nvPr/>
          </p:nvSpPr>
          <p:spPr>
            <a:xfrm>
              <a:off x="1619950" y="3272650"/>
              <a:ext cx="292325" cy="125525"/>
            </a:xfrm>
            <a:custGeom>
              <a:avLst/>
              <a:gdLst/>
              <a:ahLst/>
              <a:cxnLst/>
              <a:rect l="l" t="t" r="r" b="b"/>
              <a:pathLst>
                <a:path w="11693" h="5021" extrusionOk="0">
                  <a:moveTo>
                    <a:pt x="6065" y="1"/>
                  </a:moveTo>
                  <a:lnTo>
                    <a:pt x="1" y="1105"/>
                  </a:lnTo>
                  <a:lnTo>
                    <a:pt x="3673" y="5021"/>
                  </a:lnTo>
                  <a:lnTo>
                    <a:pt x="11693" y="161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2784;p48"/>
            <p:cNvSpPr/>
            <p:nvPr/>
          </p:nvSpPr>
          <p:spPr>
            <a:xfrm>
              <a:off x="1619950" y="3300275"/>
              <a:ext cx="292325" cy="703100"/>
            </a:xfrm>
            <a:custGeom>
              <a:avLst/>
              <a:gdLst/>
              <a:ahLst/>
              <a:cxnLst/>
              <a:rect l="l" t="t" r="r" b="b"/>
              <a:pathLst>
                <a:path w="11693" h="28124" extrusionOk="0">
                  <a:moveTo>
                    <a:pt x="1" y="0"/>
                  </a:moveTo>
                  <a:lnTo>
                    <a:pt x="465" y="28123"/>
                  </a:lnTo>
                  <a:lnTo>
                    <a:pt x="7731" y="28123"/>
                  </a:lnTo>
                  <a:lnTo>
                    <a:pt x="11693" y="512"/>
                  </a:lnTo>
                  <a:lnTo>
                    <a:pt x="3673" y="39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2785;p48"/>
            <p:cNvSpPr/>
            <p:nvPr/>
          </p:nvSpPr>
          <p:spPr>
            <a:xfrm>
              <a:off x="1710525" y="3398150"/>
              <a:ext cx="2600" cy="605225"/>
            </a:xfrm>
            <a:custGeom>
              <a:avLst/>
              <a:gdLst/>
              <a:ahLst/>
              <a:cxnLst/>
              <a:rect l="l" t="t" r="r" b="b"/>
              <a:pathLst>
                <a:path w="104" h="24209" extrusionOk="0">
                  <a:moveTo>
                    <a:pt x="1" y="1"/>
                  </a:moveTo>
                  <a:lnTo>
                    <a:pt x="1" y="24208"/>
                  </a:lnTo>
                  <a:lnTo>
                    <a:pt x="103" y="2420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2786;p48"/>
            <p:cNvSpPr/>
            <p:nvPr/>
          </p:nvSpPr>
          <p:spPr>
            <a:xfrm>
              <a:off x="1711750" y="3313075"/>
              <a:ext cx="200525" cy="127575"/>
            </a:xfrm>
            <a:custGeom>
              <a:avLst/>
              <a:gdLst/>
              <a:ahLst/>
              <a:cxnLst/>
              <a:rect l="l" t="t" r="r" b="b"/>
              <a:pathLst>
                <a:path w="8021" h="5103" extrusionOk="0">
                  <a:moveTo>
                    <a:pt x="8021" y="0"/>
                  </a:moveTo>
                  <a:lnTo>
                    <a:pt x="1" y="3356"/>
                  </a:lnTo>
                  <a:lnTo>
                    <a:pt x="1471" y="5102"/>
                  </a:lnTo>
                  <a:lnTo>
                    <a:pt x="8021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2787;p48"/>
            <p:cNvSpPr/>
            <p:nvPr/>
          </p:nvSpPr>
          <p:spPr>
            <a:xfrm>
              <a:off x="1619950" y="3300275"/>
              <a:ext cx="91825" cy="132125"/>
            </a:xfrm>
            <a:custGeom>
              <a:avLst/>
              <a:gdLst/>
              <a:ahLst/>
              <a:cxnLst/>
              <a:rect l="l" t="t" r="r" b="b"/>
              <a:pathLst>
                <a:path w="3673" h="5285" extrusionOk="0">
                  <a:moveTo>
                    <a:pt x="1" y="0"/>
                  </a:moveTo>
                  <a:lnTo>
                    <a:pt x="2127" y="5285"/>
                  </a:lnTo>
                  <a:lnTo>
                    <a:pt x="3673" y="38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2788;p48"/>
            <p:cNvSpPr/>
            <p:nvPr/>
          </p:nvSpPr>
          <p:spPr>
            <a:xfrm>
              <a:off x="1919725" y="3345700"/>
              <a:ext cx="282725" cy="618625"/>
            </a:xfrm>
            <a:custGeom>
              <a:avLst/>
              <a:gdLst/>
              <a:ahLst/>
              <a:cxnLst/>
              <a:rect l="l" t="t" r="r" b="b"/>
              <a:pathLst>
                <a:path w="11309" h="24745" extrusionOk="0">
                  <a:moveTo>
                    <a:pt x="6474" y="1"/>
                  </a:moveTo>
                  <a:cubicBezTo>
                    <a:pt x="0" y="661"/>
                    <a:pt x="2624" y="14178"/>
                    <a:pt x="3492" y="18683"/>
                  </a:cubicBezTo>
                  <a:cubicBezTo>
                    <a:pt x="4278" y="22751"/>
                    <a:pt x="5058" y="24744"/>
                    <a:pt x="6774" y="24744"/>
                  </a:cubicBezTo>
                  <a:cubicBezTo>
                    <a:pt x="6959" y="24744"/>
                    <a:pt x="7153" y="24721"/>
                    <a:pt x="7360" y="24675"/>
                  </a:cubicBezTo>
                  <a:cubicBezTo>
                    <a:pt x="9490" y="24203"/>
                    <a:pt x="11308" y="12757"/>
                    <a:pt x="11148" y="6996"/>
                  </a:cubicBezTo>
                  <a:cubicBezTo>
                    <a:pt x="10992" y="1231"/>
                    <a:pt x="6474" y="1"/>
                    <a:pt x="6474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2789;p48"/>
            <p:cNvSpPr/>
            <p:nvPr/>
          </p:nvSpPr>
          <p:spPr>
            <a:xfrm>
              <a:off x="2012925" y="3789225"/>
              <a:ext cx="159925" cy="522350"/>
            </a:xfrm>
            <a:custGeom>
              <a:avLst/>
              <a:gdLst/>
              <a:ahLst/>
              <a:cxnLst/>
              <a:rect l="l" t="t" r="r" b="b"/>
              <a:pathLst>
                <a:path w="6397" h="20894" extrusionOk="0">
                  <a:moveTo>
                    <a:pt x="6313" y="0"/>
                  </a:moveTo>
                  <a:cubicBezTo>
                    <a:pt x="5865" y="0"/>
                    <a:pt x="3670" y="373"/>
                    <a:pt x="2051" y="2198"/>
                  </a:cubicBezTo>
                  <a:cubicBezTo>
                    <a:pt x="2051" y="2198"/>
                    <a:pt x="1" y="3513"/>
                    <a:pt x="237" y="8302"/>
                  </a:cubicBezTo>
                  <a:cubicBezTo>
                    <a:pt x="379" y="11194"/>
                    <a:pt x="679" y="16857"/>
                    <a:pt x="893" y="20893"/>
                  </a:cubicBezTo>
                  <a:lnTo>
                    <a:pt x="4323" y="20893"/>
                  </a:lnTo>
                  <a:cubicBezTo>
                    <a:pt x="5049" y="13569"/>
                    <a:pt x="6386" y="77"/>
                    <a:pt x="6394" y="15"/>
                  </a:cubicBezTo>
                  <a:cubicBezTo>
                    <a:pt x="6396" y="6"/>
                    <a:pt x="6368" y="0"/>
                    <a:pt x="6313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2790;p48"/>
            <p:cNvSpPr/>
            <p:nvPr/>
          </p:nvSpPr>
          <p:spPr>
            <a:xfrm>
              <a:off x="2035225" y="4311550"/>
              <a:ext cx="85775" cy="115175"/>
            </a:xfrm>
            <a:custGeom>
              <a:avLst/>
              <a:gdLst/>
              <a:ahLst/>
              <a:cxnLst/>
              <a:rect l="l" t="t" r="r" b="b"/>
              <a:pathLst>
                <a:path w="3431" h="4607" extrusionOk="0">
                  <a:moveTo>
                    <a:pt x="1" y="0"/>
                  </a:moveTo>
                  <a:cubicBezTo>
                    <a:pt x="139" y="2655"/>
                    <a:pt x="245" y="4607"/>
                    <a:pt x="245" y="4607"/>
                  </a:cubicBezTo>
                  <a:lnTo>
                    <a:pt x="2977" y="4607"/>
                  </a:lnTo>
                  <a:cubicBezTo>
                    <a:pt x="2977" y="4607"/>
                    <a:pt x="3164" y="2731"/>
                    <a:pt x="3431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2791;p48"/>
            <p:cNvSpPr/>
            <p:nvPr/>
          </p:nvSpPr>
          <p:spPr>
            <a:xfrm>
              <a:off x="1986475" y="4426250"/>
              <a:ext cx="123175" cy="161650"/>
            </a:xfrm>
            <a:custGeom>
              <a:avLst/>
              <a:gdLst/>
              <a:ahLst/>
              <a:cxnLst/>
              <a:rect l="l" t="t" r="r" b="b"/>
              <a:pathLst>
                <a:path w="4927" h="6466" extrusionOk="0">
                  <a:moveTo>
                    <a:pt x="1837" y="1"/>
                  </a:moveTo>
                  <a:cubicBezTo>
                    <a:pt x="1268" y="1"/>
                    <a:pt x="213" y="130"/>
                    <a:pt x="119" y="1080"/>
                  </a:cubicBezTo>
                  <a:cubicBezTo>
                    <a:pt x="1" y="2272"/>
                    <a:pt x="258" y="3438"/>
                    <a:pt x="474" y="3438"/>
                  </a:cubicBezTo>
                  <a:cubicBezTo>
                    <a:pt x="494" y="3438"/>
                    <a:pt x="514" y="3428"/>
                    <a:pt x="534" y="3406"/>
                  </a:cubicBezTo>
                  <a:cubicBezTo>
                    <a:pt x="745" y="3165"/>
                    <a:pt x="1275" y="2028"/>
                    <a:pt x="1572" y="2028"/>
                  </a:cubicBezTo>
                  <a:cubicBezTo>
                    <a:pt x="1587" y="2028"/>
                    <a:pt x="1602" y="2031"/>
                    <a:pt x="1616" y="2038"/>
                  </a:cubicBezTo>
                  <a:cubicBezTo>
                    <a:pt x="1901" y="2163"/>
                    <a:pt x="1581" y="6400"/>
                    <a:pt x="1951" y="6462"/>
                  </a:cubicBezTo>
                  <a:cubicBezTo>
                    <a:pt x="1965" y="6464"/>
                    <a:pt x="1981" y="6465"/>
                    <a:pt x="1997" y="6465"/>
                  </a:cubicBezTo>
                  <a:cubicBezTo>
                    <a:pt x="2388" y="6465"/>
                    <a:pt x="3251" y="5751"/>
                    <a:pt x="3666" y="4742"/>
                  </a:cubicBezTo>
                  <a:cubicBezTo>
                    <a:pt x="4098" y="3691"/>
                    <a:pt x="4927" y="19"/>
                    <a:pt x="4927" y="19"/>
                  </a:cubicBezTo>
                  <a:lnTo>
                    <a:pt x="2195" y="19"/>
                  </a:lnTo>
                  <a:cubicBezTo>
                    <a:pt x="2195" y="19"/>
                    <a:pt x="2051" y="1"/>
                    <a:pt x="1837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8" name="Google Shape;2792;p48"/>
          <p:cNvGrpSpPr/>
          <p:nvPr/>
        </p:nvGrpSpPr>
        <p:grpSpPr>
          <a:xfrm>
            <a:off x="3995936" y="1419622"/>
            <a:ext cx="750617" cy="2570329"/>
            <a:chOff x="3670282" y="1702816"/>
            <a:chExt cx="750617" cy="2570329"/>
          </a:xfrm>
        </p:grpSpPr>
        <p:sp>
          <p:nvSpPr>
            <p:cNvPr id="69" name="Google Shape;2793;p48"/>
            <p:cNvSpPr/>
            <p:nvPr/>
          </p:nvSpPr>
          <p:spPr>
            <a:xfrm>
              <a:off x="3718879" y="2112796"/>
              <a:ext cx="232547" cy="485283"/>
            </a:xfrm>
            <a:custGeom>
              <a:avLst/>
              <a:gdLst/>
              <a:ahLst/>
              <a:cxnLst/>
              <a:rect l="l" t="t" r="r" b="b"/>
              <a:pathLst>
                <a:path w="9561" h="19952" extrusionOk="0">
                  <a:moveTo>
                    <a:pt x="7534" y="1"/>
                  </a:moveTo>
                  <a:cubicBezTo>
                    <a:pt x="5547" y="5"/>
                    <a:pt x="4825" y="1858"/>
                    <a:pt x="4334" y="2580"/>
                  </a:cubicBezTo>
                  <a:cubicBezTo>
                    <a:pt x="3844" y="3297"/>
                    <a:pt x="392" y="14998"/>
                    <a:pt x="164" y="16918"/>
                  </a:cubicBezTo>
                  <a:cubicBezTo>
                    <a:pt x="0" y="18328"/>
                    <a:pt x="1004" y="19952"/>
                    <a:pt x="2211" y="19952"/>
                  </a:cubicBezTo>
                  <a:cubicBezTo>
                    <a:pt x="2647" y="19952"/>
                    <a:pt x="3111" y="19739"/>
                    <a:pt x="3555" y="19226"/>
                  </a:cubicBezTo>
                  <a:cubicBezTo>
                    <a:pt x="5230" y="17301"/>
                    <a:pt x="9360" y="3414"/>
                    <a:pt x="9360" y="3414"/>
                  </a:cubicBezTo>
                  <a:cubicBezTo>
                    <a:pt x="9561" y="2758"/>
                    <a:pt x="9520" y="1"/>
                    <a:pt x="753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2794;p48"/>
            <p:cNvSpPr/>
            <p:nvPr/>
          </p:nvSpPr>
          <p:spPr>
            <a:xfrm>
              <a:off x="3729897" y="2055030"/>
              <a:ext cx="265310" cy="484772"/>
            </a:xfrm>
            <a:custGeom>
              <a:avLst/>
              <a:gdLst/>
              <a:ahLst/>
              <a:cxnLst/>
              <a:rect l="l" t="t" r="r" b="b"/>
              <a:pathLst>
                <a:path w="10908" h="19931" extrusionOk="0">
                  <a:moveTo>
                    <a:pt x="7761" y="1"/>
                  </a:moveTo>
                  <a:cubicBezTo>
                    <a:pt x="5565" y="1"/>
                    <a:pt x="5009" y="1521"/>
                    <a:pt x="4233" y="2982"/>
                  </a:cubicBezTo>
                  <a:cubicBezTo>
                    <a:pt x="3614" y="4153"/>
                    <a:pt x="1448" y="12467"/>
                    <a:pt x="357" y="16754"/>
                  </a:cubicBezTo>
                  <a:cubicBezTo>
                    <a:pt x="1" y="18144"/>
                    <a:pt x="865" y="19551"/>
                    <a:pt x="2264" y="19868"/>
                  </a:cubicBezTo>
                  <a:cubicBezTo>
                    <a:pt x="2452" y="19910"/>
                    <a:pt x="2641" y="19931"/>
                    <a:pt x="2827" y="19931"/>
                  </a:cubicBezTo>
                  <a:cubicBezTo>
                    <a:pt x="3832" y="19931"/>
                    <a:pt x="4768" y="19333"/>
                    <a:pt x="5174" y="18371"/>
                  </a:cubicBezTo>
                  <a:cubicBezTo>
                    <a:pt x="6817" y="14477"/>
                    <a:pt x="10333" y="5976"/>
                    <a:pt x="10583" y="4132"/>
                  </a:cubicBezTo>
                  <a:cubicBezTo>
                    <a:pt x="10908" y="1716"/>
                    <a:pt x="8368" y="36"/>
                    <a:pt x="8368" y="36"/>
                  </a:cubicBezTo>
                  <a:cubicBezTo>
                    <a:pt x="8153" y="12"/>
                    <a:pt x="7950" y="1"/>
                    <a:pt x="776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2795;p48"/>
            <p:cNvSpPr/>
            <p:nvPr/>
          </p:nvSpPr>
          <p:spPr>
            <a:xfrm>
              <a:off x="3702923" y="2452532"/>
              <a:ext cx="142943" cy="520574"/>
            </a:xfrm>
            <a:custGeom>
              <a:avLst/>
              <a:gdLst/>
              <a:ahLst/>
              <a:cxnLst/>
              <a:rect l="l" t="t" r="r" b="b"/>
              <a:pathLst>
                <a:path w="5877" h="21403" extrusionOk="0">
                  <a:moveTo>
                    <a:pt x="3567" y="1"/>
                  </a:moveTo>
                  <a:cubicBezTo>
                    <a:pt x="3090" y="1"/>
                    <a:pt x="2551" y="251"/>
                    <a:pt x="1974" y="865"/>
                  </a:cubicBezTo>
                  <a:cubicBezTo>
                    <a:pt x="1" y="2963"/>
                    <a:pt x="415" y="18130"/>
                    <a:pt x="829" y="20099"/>
                  </a:cubicBezTo>
                  <a:cubicBezTo>
                    <a:pt x="1030" y="21056"/>
                    <a:pt x="1365" y="21403"/>
                    <a:pt x="1678" y="21403"/>
                  </a:cubicBezTo>
                  <a:cubicBezTo>
                    <a:pt x="2010" y="21403"/>
                    <a:pt x="2317" y="21014"/>
                    <a:pt x="2415" y="20549"/>
                  </a:cubicBezTo>
                  <a:cubicBezTo>
                    <a:pt x="2415" y="20549"/>
                    <a:pt x="5877" y="4581"/>
                    <a:pt x="5668" y="2754"/>
                  </a:cubicBezTo>
                  <a:cubicBezTo>
                    <a:pt x="5520" y="1459"/>
                    <a:pt x="4721" y="1"/>
                    <a:pt x="3567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2796;p48"/>
            <p:cNvSpPr/>
            <p:nvPr/>
          </p:nvSpPr>
          <p:spPr>
            <a:xfrm>
              <a:off x="3711898" y="2900674"/>
              <a:ext cx="99844" cy="226272"/>
            </a:xfrm>
            <a:custGeom>
              <a:avLst/>
              <a:gdLst/>
              <a:ahLst/>
              <a:cxnLst/>
              <a:rect l="l" t="t" r="r" b="b"/>
              <a:pathLst>
                <a:path w="4105" h="9303" extrusionOk="0">
                  <a:moveTo>
                    <a:pt x="1029" y="0"/>
                  </a:moveTo>
                  <a:cubicBezTo>
                    <a:pt x="973" y="0"/>
                    <a:pt x="917" y="13"/>
                    <a:pt x="861" y="39"/>
                  </a:cubicBezTo>
                  <a:cubicBezTo>
                    <a:pt x="1" y="444"/>
                    <a:pt x="183" y="4076"/>
                    <a:pt x="759" y="5555"/>
                  </a:cubicBezTo>
                  <a:cubicBezTo>
                    <a:pt x="1333" y="7035"/>
                    <a:pt x="2603" y="9276"/>
                    <a:pt x="3058" y="9303"/>
                  </a:cubicBezTo>
                  <a:cubicBezTo>
                    <a:pt x="3060" y="9303"/>
                    <a:pt x="3062" y="9303"/>
                    <a:pt x="3064" y="9303"/>
                  </a:cubicBezTo>
                  <a:cubicBezTo>
                    <a:pt x="3499" y="9303"/>
                    <a:pt x="2544" y="7066"/>
                    <a:pt x="2291" y="6344"/>
                  </a:cubicBezTo>
                  <a:cubicBezTo>
                    <a:pt x="2038" y="5613"/>
                    <a:pt x="2198" y="4767"/>
                    <a:pt x="2198" y="4767"/>
                  </a:cubicBezTo>
                  <a:cubicBezTo>
                    <a:pt x="2212" y="4675"/>
                    <a:pt x="2272" y="4618"/>
                    <a:pt x="2359" y="4618"/>
                  </a:cubicBezTo>
                  <a:cubicBezTo>
                    <a:pt x="2464" y="4618"/>
                    <a:pt x="2608" y="4700"/>
                    <a:pt x="2759" y="4904"/>
                  </a:cubicBezTo>
                  <a:cubicBezTo>
                    <a:pt x="3038" y="5272"/>
                    <a:pt x="3127" y="7043"/>
                    <a:pt x="3604" y="7043"/>
                  </a:cubicBezTo>
                  <a:cubicBezTo>
                    <a:pt x="3608" y="7043"/>
                    <a:pt x="3611" y="7043"/>
                    <a:pt x="3615" y="7043"/>
                  </a:cubicBezTo>
                  <a:cubicBezTo>
                    <a:pt x="4105" y="7016"/>
                    <a:pt x="3597" y="4277"/>
                    <a:pt x="3062" y="3372"/>
                  </a:cubicBezTo>
                  <a:cubicBezTo>
                    <a:pt x="2566" y="2523"/>
                    <a:pt x="1822" y="0"/>
                    <a:pt x="102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2797;p48"/>
            <p:cNvSpPr/>
            <p:nvPr/>
          </p:nvSpPr>
          <p:spPr>
            <a:xfrm>
              <a:off x="3697718" y="2412352"/>
              <a:ext cx="165125" cy="404970"/>
            </a:xfrm>
            <a:custGeom>
              <a:avLst/>
              <a:gdLst/>
              <a:ahLst/>
              <a:cxnLst/>
              <a:rect l="l" t="t" r="r" b="b"/>
              <a:pathLst>
                <a:path w="6789" h="16650" extrusionOk="0">
                  <a:moveTo>
                    <a:pt x="3912" y="1"/>
                  </a:moveTo>
                  <a:cubicBezTo>
                    <a:pt x="3586" y="1"/>
                    <a:pt x="3278" y="95"/>
                    <a:pt x="3022" y="276"/>
                  </a:cubicBezTo>
                  <a:cubicBezTo>
                    <a:pt x="1733" y="1176"/>
                    <a:pt x="1048" y="3649"/>
                    <a:pt x="1048" y="3649"/>
                  </a:cubicBezTo>
                  <a:cubicBezTo>
                    <a:pt x="1" y="6745"/>
                    <a:pt x="236" y="13067"/>
                    <a:pt x="482" y="16649"/>
                  </a:cubicBezTo>
                  <a:lnTo>
                    <a:pt x="5008" y="16449"/>
                  </a:lnTo>
                  <a:cubicBezTo>
                    <a:pt x="5334" y="13326"/>
                    <a:pt x="5886" y="8180"/>
                    <a:pt x="6296" y="5164"/>
                  </a:cubicBezTo>
                  <a:cubicBezTo>
                    <a:pt x="6788" y="1526"/>
                    <a:pt x="5217" y="1"/>
                    <a:pt x="3912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2798;p48"/>
            <p:cNvSpPr/>
            <p:nvPr/>
          </p:nvSpPr>
          <p:spPr>
            <a:xfrm>
              <a:off x="3709442" y="2812432"/>
              <a:ext cx="110108" cy="68735"/>
            </a:xfrm>
            <a:custGeom>
              <a:avLst/>
              <a:gdLst/>
              <a:ahLst/>
              <a:cxnLst/>
              <a:rect l="l" t="t" r="r" b="b"/>
              <a:pathLst>
                <a:path w="4527" h="2826" extrusionOk="0">
                  <a:moveTo>
                    <a:pt x="4526" y="0"/>
                  </a:moveTo>
                  <a:lnTo>
                    <a:pt x="0" y="200"/>
                  </a:lnTo>
                  <a:cubicBezTo>
                    <a:pt x="107" y="1778"/>
                    <a:pt x="214" y="2826"/>
                    <a:pt x="214" y="2826"/>
                  </a:cubicBezTo>
                  <a:lnTo>
                    <a:pt x="4255" y="2656"/>
                  </a:lnTo>
                  <a:cubicBezTo>
                    <a:pt x="4255" y="2656"/>
                    <a:pt x="4362" y="1586"/>
                    <a:pt x="4526" y="0"/>
                  </a:cubicBezTo>
                  <a:close/>
                </a:path>
              </a:pathLst>
            </a:custGeom>
            <a:solidFill>
              <a:srgbClr val="5A1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2799;p48"/>
            <p:cNvSpPr/>
            <p:nvPr/>
          </p:nvSpPr>
          <p:spPr>
            <a:xfrm>
              <a:off x="3803181" y="2601337"/>
              <a:ext cx="294862" cy="708636"/>
            </a:xfrm>
            <a:custGeom>
              <a:avLst/>
              <a:gdLst/>
              <a:ahLst/>
              <a:cxnLst/>
              <a:rect l="l" t="t" r="r" b="b"/>
              <a:pathLst>
                <a:path w="12123" h="29135" extrusionOk="0">
                  <a:moveTo>
                    <a:pt x="8132" y="0"/>
                  </a:moveTo>
                  <a:cubicBezTo>
                    <a:pt x="6515" y="0"/>
                    <a:pt x="5160" y="1385"/>
                    <a:pt x="4362" y="2370"/>
                  </a:cubicBezTo>
                  <a:cubicBezTo>
                    <a:pt x="2994" y="4055"/>
                    <a:pt x="374" y="19457"/>
                    <a:pt x="183" y="22901"/>
                  </a:cubicBezTo>
                  <a:cubicBezTo>
                    <a:pt x="1" y="26155"/>
                    <a:pt x="468" y="29134"/>
                    <a:pt x="2459" y="29134"/>
                  </a:cubicBezTo>
                  <a:cubicBezTo>
                    <a:pt x="2575" y="29134"/>
                    <a:pt x="2697" y="29124"/>
                    <a:pt x="2824" y="29103"/>
                  </a:cubicBezTo>
                  <a:cubicBezTo>
                    <a:pt x="5123" y="28721"/>
                    <a:pt x="5890" y="22901"/>
                    <a:pt x="9005" y="15322"/>
                  </a:cubicBezTo>
                  <a:cubicBezTo>
                    <a:pt x="12123" y="7744"/>
                    <a:pt x="11855" y="2718"/>
                    <a:pt x="11855" y="2718"/>
                  </a:cubicBezTo>
                  <a:cubicBezTo>
                    <a:pt x="10553" y="695"/>
                    <a:pt x="9277" y="0"/>
                    <a:pt x="813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2800;p48"/>
            <p:cNvSpPr/>
            <p:nvPr/>
          </p:nvSpPr>
          <p:spPr>
            <a:xfrm>
              <a:off x="3754706" y="2626584"/>
              <a:ext cx="358197" cy="849609"/>
            </a:xfrm>
            <a:custGeom>
              <a:avLst/>
              <a:gdLst/>
              <a:ahLst/>
              <a:cxnLst/>
              <a:rect l="l" t="t" r="r" b="b"/>
              <a:pathLst>
                <a:path w="14727" h="34931" extrusionOk="0">
                  <a:moveTo>
                    <a:pt x="8822" y="0"/>
                  </a:moveTo>
                  <a:cubicBezTo>
                    <a:pt x="7071" y="0"/>
                    <a:pt x="5586" y="951"/>
                    <a:pt x="5508" y="1425"/>
                  </a:cubicBezTo>
                  <a:cubicBezTo>
                    <a:pt x="5352" y="2353"/>
                    <a:pt x="691" y="20946"/>
                    <a:pt x="700" y="25031"/>
                  </a:cubicBezTo>
                  <a:cubicBezTo>
                    <a:pt x="705" y="29117"/>
                    <a:pt x="1" y="33893"/>
                    <a:pt x="4087" y="34820"/>
                  </a:cubicBezTo>
                  <a:cubicBezTo>
                    <a:pt x="4419" y="34895"/>
                    <a:pt x="4735" y="34930"/>
                    <a:pt x="5035" y="34930"/>
                  </a:cubicBezTo>
                  <a:cubicBezTo>
                    <a:pt x="8424" y="34930"/>
                    <a:pt x="9776" y="30433"/>
                    <a:pt x="9563" y="27883"/>
                  </a:cubicBezTo>
                  <a:cubicBezTo>
                    <a:pt x="9330" y="25107"/>
                    <a:pt x="10101" y="23721"/>
                    <a:pt x="12414" y="17198"/>
                  </a:cubicBezTo>
                  <a:cubicBezTo>
                    <a:pt x="14726" y="10675"/>
                    <a:pt x="13541" y="3751"/>
                    <a:pt x="13541" y="3751"/>
                  </a:cubicBezTo>
                  <a:cubicBezTo>
                    <a:pt x="12371" y="849"/>
                    <a:pt x="10477" y="0"/>
                    <a:pt x="882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2801;p48"/>
            <p:cNvSpPr/>
            <p:nvPr/>
          </p:nvSpPr>
          <p:spPr>
            <a:xfrm>
              <a:off x="3794789" y="3189528"/>
              <a:ext cx="244976" cy="995715"/>
            </a:xfrm>
            <a:custGeom>
              <a:avLst/>
              <a:gdLst/>
              <a:ahLst/>
              <a:cxnLst/>
              <a:rect l="l" t="t" r="r" b="b"/>
              <a:pathLst>
                <a:path w="10072" h="40938" extrusionOk="0">
                  <a:moveTo>
                    <a:pt x="2518" y="0"/>
                  </a:moveTo>
                  <a:cubicBezTo>
                    <a:pt x="1217" y="0"/>
                    <a:pt x="0" y="1091"/>
                    <a:pt x="117" y="2461"/>
                  </a:cubicBezTo>
                  <a:cubicBezTo>
                    <a:pt x="322" y="4853"/>
                    <a:pt x="6574" y="37767"/>
                    <a:pt x="7121" y="39807"/>
                  </a:cubicBezTo>
                  <a:cubicBezTo>
                    <a:pt x="7346" y="40637"/>
                    <a:pt x="7680" y="40937"/>
                    <a:pt x="8017" y="40937"/>
                  </a:cubicBezTo>
                  <a:cubicBezTo>
                    <a:pt x="8508" y="40937"/>
                    <a:pt x="9002" y="40298"/>
                    <a:pt x="9167" y="39727"/>
                  </a:cubicBezTo>
                  <a:cubicBezTo>
                    <a:pt x="9759" y="37691"/>
                    <a:pt x="10071" y="20438"/>
                    <a:pt x="8560" y="13849"/>
                  </a:cubicBezTo>
                  <a:cubicBezTo>
                    <a:pt x="7051" y="7264"/>
                    <a:pt x="5063" y="2180"/>
                    <a:pt x="5063" y="2180"/>
                  </a:cubicBezTo>
                  <a:cubicBezTo>
                    <a:pt x="4517" y="613"/>
                    <a:pt x="3494" y="0"/>
                    <a:pt x="251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2802;p48"/>
            <p:cNvSpPr/>
            <p:nvPr/>
          </p:nvSpPr>
          <p:spPr>
            <a:xfrm>
              <a:off x="3762513" y="3178170"/>
              <a:ext cx="309115" cy="833265"/>
            </a:xfrm>
            <a:custGeom>
              <a:avLst/>
              <a:gdLst/>
              <a:ahLst/>
              <a:cxnLst/>
              <a:rect l="l" t="t" r="r" b="b"/>
              <a:pathLst>
                <a:path w="12709" h="34259" extrusionOk="0">
                  <a:moveTo>
                    <a:pt x="4311" y="0"/>
                  </a:moveTo>
                  <a:cubicBezTo>
                    <a:pt x="1842" y="0"/>
                    <a:pt x="1" y="1980"/>
                    <a:pt x="339" y="4972"/>
                  </a:cubicBezTo>
                  <a:cubicBezTo>
                    <a:pt x="339" y="4972"/>
                    <a:pt x="527" y="15301"/>
                    <a:pt x="990" y="19618"/>
                  </a:cubicBezTo>
                  <a:cubicBezTo>
                    <a:pt x="1454" y="23931"/>
                    <a:pt x="3146" y="34259"/>
                    <a:pt x="3146" y="34259"/>
                  </a:cubicBezTo>
                  <a:lnTo>
                    <a:pt x="12708" y="34259"/>
                  </a:lnTo>
                  <a:cubicBezTo>
                    <a:pt x="12708" y="34259"/>
                    <a:pt x="9780" y="12525"/>
                    <a:pt x="9780" y="11371"/>
                  </a:cubicBezTo>
                  <a:cubicBezTo>
                    <a:pt x="9780" y="10212"/>
                    <a:pt x="9201" y="4283"/>
                    <a:pt x="9201" y="4283"/>
                  </a:cubicBezTo>
                  <a:cubicBezTo>
                    <a:pt x="9201" y="4283"/>
                    <a:pt x="9474" y="1583"/>
                    <a:pt x="6153" y="348"/>
                  </a:cubicBezTo>
                  <a:cubicBezTo>
                    <a:pt x="5518" y="112"/>
                    <a:pt x="4897" y="0"/>
                    <a:pt x="4311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2803;p48"/>
            <p:cNvSpPr/>
            <p:nvPr/>
          </p:nvSpPr>
          <p:spPr>
            <a:xfrm>
              <a:off x="3824925" y="3914655"/>
              <a:ext cx="234007" cy="2821"/>
            </a:xfrm>
            <a:custGeom>
              <a:avLst/>
              <a:gdLst/>
              <a:ahLst/>
              <a:cxnLst/>
              <a:rect l="l" t="t" r="r" b="b"/>
              <a:pathLst>
                <a:path w="9621" h="116" extrusionOk="0">
                  <a:moveTo>
                    <a:pt x="1" y="0"/>
                  </a:moveTo>
                  <a:lnTo>
                    <a:pt x="1" y="111"/>
                  </a:lnTo>
                  <a:cubicBezTo>
                    <a:pt x="255" y="111"/>
                    <a:pt x="4251" y="116"/>
                    <a:pt x="7015" y="116"/>
                  </a:cubicBezTo>
                  <a:cubicBezTo>
                    <a:pt x="8444" y="116"/>
                    <a:pt x="9549" y="116"/>
                    <a:pt x="9620" y="111"/>
                  </a:cubicBezTo>
                  <a:lnTo>
                    <a:pt x="9616" y="0"/>
                  </a:lnTo>
                  <a:cubicBezTo>
                    <a:pt x="9545" y="3"/>
                    <a:pt x="8464" y="4"/>
                    <a:pt x="7050" y="4"/>
                  </a:cubicBezTo>
                  <a:cubicBezTo>
                    <a:pt x="4223" y="4"/>
                    <a:pt x="66" y="0"/>
                    <a:pt x="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2804;p48"/>
            <p:cNvSpPr/>
            <p:nvPr/>
          </p:nvSpPr>
          <p:spPr>
            <a:xfrm>
              <a:off x="4024540" y="404577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2805;p48"/>
            <p:cNvSpPr/>
            <p:nvPr/>
          </p:nvSpPr>
          <p:spPr>
            <a:xfrm>
              <a:off x="3670282" y="4215792"/>
              <a:ext cx="362332" cy="46432"/>
            </a:xfrm>
            <a:custGeom>
              <a:avLst/>
              <a:gdLst/>
              <a:ahLst/>
              <a:cxnLst/>
              <a:rect l="l" t="t" r="r" b="b"/>
              <a:pathLst>
                <a:path w="14897" h="1909" extrusionOk="0">
                  <a:moveTo>
                    <a:pt x="348" y="1"/>
                  </a:moveTo>
                  <a:cubicBezTo>
                    <a:pt x="54" y="1712"/>
                    <a:pt x="1" y="1908"/>
                    <a:pt x="1" y="1908"/>
                  </a:cubicBezTo>
                  <a:lnTo>
                    <a:pt x="14896" y="1908"/>
                  </a:lnTo>
                  <a:lnTo>
                    <a:pt x="14896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2806;p48"/>
            <p:cNvSpPr/>
            <p:nvPr/>
          </p:nvSpPr>
          <p:spPr>
            <a:xfrm>
              <a:off x="3678747" y="4048137"/>
              <a:ext cx="353868" cy="167679"/>
            </a:xfrm>
            <a:custGeom>
              <a:avLst/>
              <a:gdLst/>
              <a:ahLst/>
              <a:cxnLst/>
              <a:rect l="l" t="t" r="r" b="b"/>
              <a:pathLst>
                <a:path w="14549" h="6894" extrusionOk="0">
                  <a:moveTo>
                    <a:pt x="10881" y="1"/>
                  </a:moveTo>
                  <a:cubicBezTo>
                    <a:pt x="10881" y="1"/>
                    <a:pt x="11304" y="3998"/>
                    <a:pt x="8287" y="4288"/>
                  </a:cubicBezTo>
                  <a:cubicBezTo>
                    <a:pt x="5272" y="4578"/>
                    <a:pt x="335" y="4979"/>
                    <a:pt x="23" y="6787"/>
                  </a:cubicBezTo>
                  <a:cubicBezTo>
                    <a:pt x="14" y="6827"/>
                    <a:pt x="10" y="6863"/>
                    <a:pt x="0" y="6894"/>
                  </a:cubicBezTo>
                  <a:lnTo>
                    <a:pt x="14548" y="6894"/>
                  </a:lnTo>
                  <a:lnTo>
                    <a:pt x="14548" y="1"/>
                  </a:ln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2807;p48"/>
            <p:cNvSpPr/>
            <p:nvPr/>
          </p:nvSpPr>
          <p:spPr>
            <a:xfrm>
              <a:off x="3706036" y="4178214"/>
              <a:ext cx="161939" cy="38040"/>
            </a:xfrm>
            <a:custGeom>
              <a:avLst/>
              <a:gdLst/>
              <a:ahLst/>
              <a:cxnLst/>
              <a:rect l="l" t="t" r="r" b="b"/>
              <a:pathLst>
                <a:path w="6658" h="1564" extrusionOk="0">
                  <a:moveTo>
                    <a:pt x="2394" y="1"/>
                  </a:moveTo>
                  <a:cubicBezTo>
                    <a:pt x="1134" y="1"/>
                    <a:pt x="19" y="40"/>
                    <a:pt x="1" y="40"/>
                  </a:cubicBezTo>
                  <a:lnTo>
                    <a:pt x="6" y="133"/>
                  </a:lnTo>
                  <a:cubicBezTo>
                    <a:pt x="24" y="133"/>
                    <a:pt x="1137" y="96"/>
                    <a:pt x="2394" y="96"/>
                  </a:cubicBezTo>
                  <a:cubicBezTo>
                    <a:pt x="3023" y="96"/>
                    <a:pt x="3688" y="105"/>
                    <a:pt x="4270" y="133"/>
                  </a:cubicBezTo>
                  <a:cubicBezTo>
                    <a:pt x="5989" y="223"/>
                    <a:pt x="6564" y="1550"/>
                    <a:pt x="6569" y="1564"/>
                  </a:cubicBezTo>
                  <a:lnTo>
                    <a:pt x="6657" y="1529"/>
                  </a:lnTo>
                  <a:cubicBezTo>
                    <a:pt x="6653" y="1515"/>
                    <a:pt x="6057" y="129"/>
                    <a:pt x="4274" y="40"/>
                  </a:cubicBezTo>
                  <a:cubicBezTo>
                    <a:pt x="3690" y="10"/>
                    <a:pt x="3024" y="1"/>
                    <a:pt x="2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2808;p48"/>
            <p:cNvSpPr/>
            <p:nvPr/>
          </p:nvSpPr>
          <p:spPr>
            <a:xfrm>
              <a:off x="3866443" y="4048137"/>
              <a:ext cx="122804" cy="117405"/>
            </a:xfrm>
            <a:custGeom>
              <a:avLst/>
              <a:gdLst/>
              <a:ahLst/>
              <a:cxnLst/>
              <a:rect l="l" t="t" r="r" b="b"/>
              <a:pathLst>
                <a:path w="5049" h="4827" extrusionOk="0">
                  <a:moveTo>
                    <a:pt x="4928" y="1"/>
                  </a:moveTo>
                  <a:cubicBezTo>
                    <a:pt x="4928" y="41"/>
                    <a:pt x="4950" y="4038"/>
                    <a:pt x="3502" y="4551"/>
                  </a:cubicBezTo>
                  <a:cubicBezTo>
                    <a:pt x="3132" y="4681"/>
                    <a:pt x="2729" y="4730"/>
                    <a:pt x="2332" y="4730"/>
                  </a:cubicBezTo>
                  <a:cubicBezTo>
                    <a:pt x="1160" y="4730"/>
                    <a:pt x="49" y="4303"/>
                    <a:pt x="36" y="4296"/>
                  </a:cubicBezTo>
                  <a:lnTo>
                    <a:pt x="0" y="4385"/>
                  </a:lnTo>
                  <a:cubicBezTo>
                    <a:pt x="14" y="4390"/>
                    <a:pt x="1141" y="4827"/>
                    <a:pt x="2331" y="4827"/>
                  </a:cubicBezTo>
                  <a:cubicBezTo>
                    <a:pt x="2736" y="4827"/>
                    <a:pt x="3151" y="4773"/>
                    <a:pt x="3534" y="4640"/>
                  </a:cubicBezTo>
                  <a:cubicBezTo>
                    <a:pt x="5049" y="4105"/>
                    <a:pt x="5022" y="167"/>
                    <a:pt x="5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2809;p48"/>
            <p:cNvSpPr/>
            <p:nvPr/>
          </p:nvSpPr>
          <p:spPr>
            <a:xfrm>
              <a:off x="3940116" y="4059860"/>
              <a:ext cx="47940" cy="32860"/>
            </a:xfrm>
            <a:custGeom>
              <a:avLst/>
              <a:gdLst/>
              <a:ahLst/>
              <a:cxnLst/>
              <a:rect l="l" t="t" r="r" b="b"/>
              <a:pathLst>
                <a:path w="1971" h="1351" extrusionOk="0">
                  <a:moveTo>
                    <a:pt x="1917" y="0"/>
                  </a:moveTo>
                  <a:lnTo>
                    <a:pt x="1" y="1270"/>
                  </a:lnTo>
                  <a:lnTo>
                    <a:pt x="54" y="1351"/>
                  </a:lnTo>
                  <a:lnTo>
                    <a:pt x="1971" y="80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2810;p48"/>
            <p:cNvSpPr/>
            <p:nvPr/>
          </p:nvSpPr>
          <p:spPr>
            <a:xfrm>
              <a:off x="3943059" y="4068422"/>
              <a:ext cx="41956" cy="24395"/>
            </a:xfrm>
            <a:custGeom>
              <a:avLst/>
              <a:gdLst/>
              <a:ahLst/>
              <a:cxnLst/>
              <a:rect l="l" t="t" r="r" b="b"/>
              <a:pathLst>
                <a:path w="1725" h="1003" extrusionOk="0">
                  <a:moveTo>
                    <a:pt x="46" y="1"/>
                  </a:moveTo>
                  <a:lnTo>
                    <a:pt x="1" y="85"/>
                  </a:lnTo>
                  <a:lnTo>
                    <a:pt x="1681" y="1003"/>
                  </a:lnTo>
                  <a:lnTo>
                    <a:pt x="1724" y="918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2811;p48"/>
            <p:cNvSpPr/>
            <p:nvPr/>
          </p:nvSpPr>
          <p:spPr>
            <a:xfrm>
              <a:off x="3926812" y="4105149"/>
              <a:ext cx="55723" cy="21598"/>
            </a:xfrm>
            <a:custGeom>
              <a:avLst/>
              <a:gdLst/>
              <a:ahLst/>
              <a:cxnLst/>
              <a:rect l="l" t="t" r="r" b="b"/>
              <a:pathLst>
                <a:path w="2291" h="888" extrusionOk="0">
                  <a:moveTo>
                    <a:pt x="2259" y="1"/>
                  </a:moveTo>
                  <a:lnTo>
                    <a:pt x="0" y="794"/>
                  </a:lnTo>
                  <a:lnTo>
                    <a:pt x="31" y="887"/>
                  </a:lnTo>
                  <a:lnTo>
                    <a:pt x="2291" y="90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2812;p48"/>
            <p:cNvSpPr/>
            <p:nvPr/>
          </p:nvSpPr>
          <p:spPr>
            <a:xfrm>
              <a:off x="3936127" y="4105271"/>
              <a:ext cx="39573" cy="27655"/>
            </a:xfrm>
            <a:custGeom>
              <a:avLst/>
              <a:gdLst/>
              <a:ahLst/>
              <a:cxnLst/>
              <a:rect l="l" t="t" r="r" b="b"/>
              <a:pathLst>
                <a:path w="1627" h="1137" extrusionOk="0">
                  <a:moveTo>
                    <a:pt x="54" y="0"/>
                  </a:moveTo>
                  <a:lnTo>
                    <a:pt x="0" y="80"/>
                  </a:lnTo>
                  <a:lnTo>
                    <a:pt x="1573" y="1137"/>
                  </a:lnTo>
                  <a:lnTo>
                    <a:pt x="1627" y="106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2813;p48"/>
            <p:cNvSpPr/>
            <p:nvPr/>
          </p:nvSpPr>
          <p:spPr>
            <a:xfrm>
              <a:off x="3833924" y="2033334"/>
              <a:ext cx="422360" cy="467016"/>
            </a:xfrm>
            <a:custGeom>
              <a:avLst/>
              <a:gdLst/>
              <a:ahLst/>
              <a:cxnLst/>
              <a:rect l="l" t="t" r="r" b="b"/>
              <a:pathLst>
                <a:path w="17365" h="19201" extrusionOk="0">
                  <a:moveTo>
                    <a:pt x="5142" y="1"/>
                  </a:moveTo>
                  <a:cubicBezTo>
                    <a:pt x="3959" y="1"/>
                    <a:pt x="2615" y="92"/>
                    <a:pt x="2153" y="469"/>
                  </a:cubicBezTo>
                  <a:cubicBezTo>
                    <a:pt x="1271" y="1195"/>
                    <a:pt x="1" y="5312"/>
                    <a:pt x="1810" y="9322"/>
                  </a:cubicBezTo>
                  <a:cubicBezTo>
                    <a:pt x="3624" y="13332"/>
                    <a:pt x="4599" y="16406"/>
                    <a:pt x="4693" y="17681"/>
                  </a:cubicBezTo>
                  <a:cubicBezTo>
                    <a:pt x="4786" y="18956"/>
                    <a:pt x="5000" y="19201"/>
                    <a:pt x="5000" y="19201"/>
                  </a:cubicBezTo>
                  <a:lnTo>
                    <a:pt x="12855" y="18862"/>
                  </a:lnTo>
                  <a:cubicBezTo>
                    <a:pt x="12855" y="18862"/>
                    <a:pt x="13871" y="12838"/>
                    <a:pt x="14482" y="11532"/>
                  </a:cubicBezTo>
                  <a:cubicBezTo>
                    <a:pt x="15087" y="10227"/>
                    <a:pt x="17025" y="6556"/>
                    <a:pt x="17194" y="4555"/>
                  </a:cubicBezTo>
                  <a:cubicBezTo>
                    <a:pt x="17364" y="2554"/>
                    <a:pt x="16589" y="880"/>
                    <a:pt x="15150" y="687"/>
                  </a:cubicBezTo>
                  <a:cubicBezTo>
                    <a:pt x="13715" y="492"/>
                    <a:pt x="9536" y="46"/>
                    <a:pt x="9536" y="46"/>
                  </a:cubicBezTo>
                  <a:lnTo>
                    <a:pt x="7188" y="78"/>
                  </a:lnTo>
                  <a:cubicBezTo>
                    <a:pt x="7188" y="78"/>
                    <a:pt x="6233" y="1"/>
                    <a:pt x="5142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2814;p48"/>
            <p:cNvSpPr/>
            <p:nvPr/>
          </p:nvSpPr>
          <p:spPr>
            <a:xfrm>
              <a:off x="3855085" y="2175110"/>
              <a:ext cx="94396" cy="288392"/>
            </a:xfrm>
            <a:custGeom>
              <a:avLst/>
              <a:gdLst/>
              <a:ahLst/>
              <a:cxnLst/>
              <a:rect l="l" t="t" r="r" b="b"/>
              <a:pathLst>
                <a:path w="3881" h="11857" extrusionOk="0">
                  <a:moveTo>
                    <a:pt x="0" y="1"/>
                  </a:moveTo>
                  <a:cubicBezTo>
                    <a:pt x="0" y="23"/>
                    <a:pt x="13" y="1926"/>
                    <a:pt x="1074" y="3921"/>
                  </a:cubicBezTo>
                  <a:cubicBezTo>
                    <a:pt x="2121" y="5905"/>
                    <a:pt x="3694" y="10337"/>
                    <a:pt x="3764" y="11856"/>
                  </a:cubicBezTo>
                  <a:lnTo>
                    <a:pt x="3881" y="11852"/>
                  </a:lnTo>
                  <a:cubicBezTo>
                    <a:pt x="3805" y="10320"/>
                    <a:pt x="2228" y="5860"/>
                    <a:pt x="1171" y="3873"/>
                  </a:cubicBezTo>
                  <a:cubicBezTo>
                    <a:pt x="124" y="1899"/>
                    <a:pt x="111" y="18"/>
                    <a:pt x="1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2815;p48"/>
            <p:cNvSpPr/>
            <p:nvPr/>
          </p:nvSpPr>
          <p:spPr>
            <a:xfrm>
              <a:off x="4037017" y="2038563"/>
              <a:ext cx="76713" cy="52147"/>
            </a:xfrm>
            <a:custGeom>
              <a:avLst/>
              <a:gdLst/>
              <a:ahLst/>
              <a:cxnLst/>
              <a:rect l="l" t="t" r="r" b="b"/>
              <a:pathLst>
                <a:path w="3154" h="2144" extrusionOk="0">
                  <a:moveTo>
                    <a:pt x="2603" y="1"/>
                  </a:moveTo>
                  <a:lnTo>
                    <a:pt x="2603" y="1"/>
                  </a:lnTo>
                  <a:cubicBezTo>
                    <a:pt x="2603" y="1"/>
                    <a:pt x="2825" y="883"/>
                    <a:pt x="1583" y="1119"/>
                  </a:cubicBezTo>
                  <a:cubicBezTo>
                    <a:pt x="1022" y="1226"/>
                    <a:pt x="644" y="1255"/>
                    <a:pt x="399" y="1255"/>
                  </a:cubicBezTo>
                  <a:cubicBezTo>
                    <a:pt x="103" y="1255"/>
                    <a:pt x="0" y="1212"/>
                    <a:pt x="0" y="1212"/>
                  </a:cubicBezTo>
                  <a:lnTo>
                    <a:pt x="0" y="1212"/>
                  </a:lnTo>
                  <a:cubicBezTo>
                    <a:pt x="0" y="1213"/>
                    <a:pt x="54" y="2130"/>
                    <a:pt x="1533" y="2144"/>
                  </a:cubicBezTo>
                  <a:cubicBezTo>
                    <a:pt x="1537" y="2144"/>
                    <a:pt x="1541" y="2144"/>
                    <a:pt x="1545" y="2144"/>
                  </a:cubicBezTo>
                  <a:cubicBezTo>
                    <a:pt x="3013" y="2144"/>
                    <a:pt x="3153" y="538"/>
                    <a:pt x="2603" y="1"/>
                  </a:cubicBezTo>
                  <a:close/>
                </a:path>
              </a:pathLst>
            </a:custGeom>
            <a:solidFill>
              <a:srgbClr val="416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2816;p48"/>
            <p:cNvSpPr/>
            <p:nvPr/>
          </p:nvSpPr>
          <p:spPr>
            <a:xfrm>
              <a:off x="3971881" y="2021221"/>
              <a:ext cx="76567" cy="60125"/>
            </a:xfrm>
            <a:custGeom>
              <a:avLst/>
              <a:gdLst/>
              <a:ahLst/>
              <a:cxnLst/>
              <a:rect l="l" t="t" r="r" b="b"/>
              <a:pathLst>
                <a:path w="3148" h="2472" extrusionOk="0">
                  <a:moveTo>
                    <a:pt x="3128" y="2051"/>
                  </a:moveTo>
                  <a:cubicBezTo>
                    <a:pt x="3128" y="2051"/>
                    <a:pt x="3114" y="2077"/>
                    <a:pt x="3082" y="2117"/>
                  </a:cubicBezTo>
                  <a:lnTo>
                    <a:pt x="3082" y="2117"/>
                  </a:lnTo>
                  <a:cubicBezTo>
                    <a:pt x="3147" y="2112"/>
                    <a:pt x="3128" y="2051"/>
                    <a:pt x="3128" y="2051"/>
                  </a:cubicBezTo>
                  <a:close/>
                  <a:moveTo>
                    <a:pt x="1828" y="1"/>
                  </a:moveTo>
                  <a:lnTo>
                    <a:pt x="1828" y="1"/>
                  </a:lnTo>
                  <a:cubicBezTo>
                    <a:pt x="1101" y="255"/>
                    <a:pt x="0" y="1619"/>
                    <a:pt x="1347" y="2238"/>
                  </a:cubicBezTo>
                  <a:cubicBezTo>
                    <a:pt x="1719" y="2409"/>
                    <a:pt x="2021" y="2471"/>
                    <a:pt x="2265" y="2471"/>
                  </a:cubicBezTo>
                  <a:cubicBezTo>
                    <a:pt x="2739" y="2471"/>
                    <a:pt x="2987" y="2236"/>
                    <a:pt x="3082" y="2117"/>
                  </a:cubicBezTo>
                  <a:lnTo>
                    <a:pt x="3082" y="2117"/>
                  </a:lnTo>
                  <a:cubicBezTo>
                    <a:pt x="3079" y="2117"/>
                    <a:pt x="3076" y="2117"/>
                    <a:pt x="3072" y="2117"/>
                  </a:cubicBezTo>
                  <a:cubicBezTo>
                    <a:pt x="2982" y="2117"/>
                    <a:pt x="2758" y="2025"/>
                    <a:pt x="2206" y="1623"/>
                  </a:cubicBezTo>
                  <a:cubicBezTo>
                    <a:pt x="1181" y="879"/>
                    <a:pt x="1828" y="1"/>
                    <a:pt x="1828" y="1"/>
                  </a:cubicBezTo>
                  <a:close/>
                </a:path>
              </a:pathLst>
            </a:custGeom>
            <a:solidFill>
              <a:srgbClr val="416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2817;p48"/>
            <p:cNvSpPr/>
            <p:nvPr/>
          </p:nvSpPr>
          <p:spPr>
            <a:xfrm>
              <a:off x="4005933" y="1844835"/>
              <a:ext cx="97095" cy="226175"/>
            </a:xfrm>
            <a:custGeom>
              <a:avLst/>
              <a:gdLst/>
              <a:ahLst/>
              <a:cxnLst/>
              <a:rect l="l" t="t" r="r" b="b"/>
              <a:pathLst>
                <a:path w="3992" h="9299" extrusionOk="0">
                  <a:moveTo>
                    <a:pt x="2696" y="0"/>
                  </a:moveTo>
                  <a:cubicBezTo>
                    <a:pt x="1345" y="0"/>
                    <a:pt x="1029" y="1688"/>
                    <a:pt x="1029" y="1688"/>
                  </a:cubicBezTo>
                  <a:lnTo>
                    <a:pt x="0" y="8594"/>
                  </a:lnTo>
                  <a:cubicBezTo>
                    <a:pt x="0" y="8594"/>
                    <a:pt x="736" y="9298"/>
                    <a:pt x="1779" y="9298"/>
                  </a:cubicBezTo>
                  <a:cubicBezTo>
                    <a:pt x="1848" y="9298"/>
                    <a:pt x="1919" y="9295"/>
                    <a:pt x="1991" y="9289"/>
                  </a:cubicBezTo>
                  <a:cubicBezTo>
                    <a:pt x="3149" y="9182"/>
                    <a:pt x="3992" y="8420"/>
                    <a:pt x="3992" y="8420"/>
                  </a:cubicBezTo>
                  <a:lnTo>
                    <a:pt x="3319" y="106"/>
                  </a:lnTo>
                  <a:cubicBezTo>
                    <a:pt x="3090" y="33"/>
                    <a:pt x="2883" y="0"/>
                    <a:pt x="2696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2818;p48"/>
            <p:cNvSpPr/>
            <p:nvPr/>
          </p:nvSpPr>
          <p:spPr>
            <a:xfrm>
              <a:off x="4025537" y="1841065"/>
              <a:ext cx="57109" cy="81359"/>
            </a:xfrm>
            <a:custGeom>
              <a:avLst/>
              <a:gdLst/>
              <a:ahLst/>
              <a:cxnLst/>
              <a:rect l="l" t="t" r="r" b="b"/>
              <a:pathLst>
                <a:path w="2348" h="3345" extrusionOk="0">
                  <a:moveTo>
                    <a:pt x="1506" y="1"/>
                  </a:moveTo>
                  <a:cubicBezTo>
                    <a:pt x="1482" y="1"/>
                    <a:pt x="1456" y="2"/>
                    <a:pt x="1430" y="3"/>
                  </a:cubicBezTo>
                  <a:cubicBezTo>
                    <a:pt x="504" y="43"/>
                    <a:pt x="223" y="1500"/>
                    <a:pt x="223" y="1500"/>
                  </a:cubicBezTo>
                  <a:lnTo>
                    <a:pt x="0" y="3344"/>
                  </a:lnTo>
                  <a:cubicBezTo>
                    <a:pt x="852" y="3219"/>
                    <a:pt x="2246" y="640"/>
                    <a:pt x="2246" y="640"/>
                  </a:cubicBezTo>
                  <a:cubicBezTo>
                    <a:pt x="2246" y="640"/>
                    <a:pt x="2347" y="1"/>
                    <a:pt x="1506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2819;p48"/>
            <p:cNvSpPr/>
            <p:nvPr/>
          </p:nvSpPr>
          <p:spPr>
            <a:xfrm>
              <a:off x="3937416" y="1705929"/>
              <a:ext cx="179062" cy="187502"/>
            </a:xfrm>
            <a:custGeom>
              <a:avLst/>
              <a:gdLst/>
              <a:ahLst/>
              <a:cxnLst/>
              <a:rect l="l" t="t" r="r" b="b"/>
              <a:pathLst>
                <a:path w="7362" h="7709" extrusionOk="0">
                  <a:moveTo>
                    <a:pt x="3792" y="0"/>
                  </a:moveTo>
                  <a:cubicBezTo>
                    <a:pt x="3291" y="0"/>
                    <a:pt x="2751" y="65"/>
                    <a:pt x="2219" y="163"/>
                  </a:cubicBezTo>
                  <a:cubicBezTo>
                    <a:pt x="393" y="502"/>
                    <a:pt x="455" y="3576"/>
                    <a:pt x="228" y="4966"/>
                  </a:cubicBezTo>
                  <a:cubicBezTo>
                    <a:pt x="1" y="6361"/>
                    <a:pt x="46" y="7337"/>
                    <a:pt x="776" y="7621"/>
                  </a:cubicBezTo>
                  <a:cubicBezTo>
                    <a:pt x="936" y="7684"/>
                    <a:pt x="1174" y="7708"/>
                    <a:pt x="1448" y="7708"/>
                  </a:cubicBezTo>
                  <a:cubicBezTo>
                    <a:pt x="2421" y="7708"/>
                    <a:pt x="3846" y="7399"/>
                    <a:pt x="3846" y="7399"/>
                  </a:cubicBezTo>
                  <a:cubicBezTo>
                    <a:pt x="5468" y="6998"/>
                    <a:pt x="6136" y="5817"/>
                    <a:pt x="6136" y="5817"/>
                  </a:cubicBezTo>
                  <a:cubicBezTo>
                    <a:pt x="6136" y="5817"/>
                    <a:pt x="6291" y="5995"/>
                    <a:pt x="6547" y="5995"/>
                  </a:cubicBezTo>
                  <a:cubicBezTo>
                    <a:pt x="6649" y="5995"/>
                    <a:pt x="6767" y="5967"/>
                    <a:pt x="6898" y="5888"/>
                  </a:cubicBezTo>
                  <a:cubicBezTo>
                    <a:pt x="7362" y="5608"/>
                    <a:pt x="7348" y="4257"/>
                    <a:pt x="6916" y="3959"/>
                  </a:cubicBezTo>
                  <a:cubicBezTo>
                    <a:pt x="6811" y="3886"/>
                    <a:pt x="6714" y="3858"/>
                    <a:pt x="6627" y="3858"/>
                  </a:cubicBezTo>
                  <a:cubicBezTo>
                    <a:pt x="6360" y="3858"/>
                    <a:pt x="6190" y="4119"/>
                    <a:pt x="6190" y="4119"/>
                  </a:cubicBezTo>
                  <a:cubicBezTo>
                    <a:pt x="6190" y="4119"/>
                    <a:pt x="6186" y="3300"/>
                    <a:pt x="6079" y="1594"/>
                  </a:cubicBezTo>
                  <a:cubicBezTo>
                    <a:pt x="6006" y="383"/>
                    <a:pt x="5015" y="0"/>
                    <a:pt x="379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2820;p48"/>
            <p:cNvSpPr/>
            <p:nvPr/>
          </p:nvSpPr>
          <p:spPr>
            <a:xfrm>
              <a:off x="4014908" y="1777972"/>
              <a:ext cx="36970" cy="20334"/>
            </a:xfrm>
            <a:custGeom>
              <a:avLst/>
              <a:gdLst/>
              <a:ahLst/>
              <a:cxnLst/>
              <a:rect l="l" t="t" r="r" b="b"/>
              <a:pathLst>
                <a:path w="1520" h="836" extrusionOk="0">
                  <a:moveTo>
                    <a:pt x="794" y="0"/>
                  </a:moveTo>
                  <a:cubicBezTo>
                    <a:pt x="198" y="0"/>
                    <a:pt x="0" y="743"/>
                    <a:pt x="0" y="743"/>
                  </a:cubicBezTo>
                  <a:cubicBezTo>
                    <a:pt x="182" y="810"/>
                    <a:pt x="365" y="835"/>
                    <a:pt x="537" y="835"/>
                  </a:cubicBezTo>
                  <a:cubicBezTo>
                    <a:pt x="1068" y="835"/>
                    <a:pt x="1497" y="596"/>
                    <a:pt x="1497" y="596"/>
                  </a:cubicBezTo>
                  <a:cubicBezTo>
                    <a:pt x="1497" y="596"/>
                    <a:pt x="1520" y="71"/>
                    <a:pt x="865" y="4"/>
                  </a:cubicBezTo>
                  <a:cubicBezTo>
                    <a:pt x="841" y="1"/>
                    <a:pt x="817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2821;p48"/>
            <p:cNvSpPr/>
            <p:nvPr/>
          </p:nvSpPr>
          <p:spPr>
            <a:xfrm>
              <a:off x="3957799" y="1770286"/>
              <a:ext cx="25709" cy="23082"/>
            </a:xfrm>
            <a:custGeom>
              <a:avLst/>
              <a:gdLst/>
              <a:ahLst/>
              <a:cxnLst/>
              <a:rect l="l" t="t" r="r" b="b"/>
              <a:pathLst>
                <a:path w="1057" h="949" extrusionOk="0">
                  <a:moveTo>
                    <a:pt x="374" y="0"/>
                  </a:moveTo>
                  <a:cubicBezTo>
                    <a:pt x="44" y="0"/>
                    <a:pt x="1" y="453"/>
                    <a:pt x="1" y="453"/>
                  </a:cubicBezTo>
                  <a:cubicBezTo>
                    <a:pt x="108" y="819"/>
                    <a:pt x="847" y="948"/>
                    <a:pt x="847" y="948"/>
                  </a:cubicBezTo>
                  <a:cubicBezTo>
                    <a:pt x="847" y="948"/>
                    <a:pt x="1056" y="239"/>
                    <a:pt x="557" y="39"/>
                  </a:cubicBezTo>
                  <a:cubicBezTo>
                    <a:pt x="488" y="12"/>
                    <a:pt x="427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2822;p48"/>
            <p:cNvSpPr/>
            <p:nvPr/>
          </p:nvSpPr>
          <p:spPr>
            <a:xfrm>
              <a:off x="4014908" y="1776367"/>
              <a:ext cx="37700" cy="19701"/>
            </a:xfrm>
            <a:custGeom>
              <a:avLst/>
              <a:gdLst/>
              <a:ahLst/>
              <a:cxnLst/>
              <a:rect l="l" t="t" r="r" b="b"/>
              <a:pathLst>
                <a:path w="1550" h="810" extrusionOk="0">
                  <a:moveTo>
                    <a:pt x="825" y="1"/>
                  </a:moveTo>
                  <a:cubicBezTo>
                    <a:pt x="790" y="1"/>
                    <a:pt x="755" y="3"/>
                    <a:pt x="718" y="8"/>
                  </a:cubicBezTo>
                  <a:cubicBezTo>
                    <a:pt x="161" y="83"/>
                    <a:pt x="0" y="809"/>
                    <a:pt x="0" y="809"/>
                  </a:cubicBezTo>
                  <a:cubicBezTo>
                    <a:pt x="0" y="809"/>
                    <a:pt x="276" y="108"/>
                    <a:pt x="791" y="108"/>
                  </a:cubicBezTo>
                  <a:cubicBezTo>
                    <a:pt x="808" y="108"/>
                    <a:pt x="825" y="109"/>
                    <a:pt x="843" y="110"/>
                  </a:cubicBezTo>
                  <a:cubicBezTo>
                    <a:pt x="1386" y="164"/>
                    <a:pt x="1497" y="662"/>
                    <a:pt x="1497" y="662"/>
                  </a:cubicBezTo>
                  <a:lnTo>
                    <a:pt x="1529" y="666"/>
                  </a:lnTo>
                  <a:cubicBezTo>
                    <a:pt x="1549" y="450"/>
                    <a:pt x="1314" y="1"/>
                    <a:pt x="8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2823;p48"/>
            <p:cNvSpPr/>
            <p:nvPr/>
          </p:nvSpPr>
          <p:spPr>
            <a:xfrm>
              <a:off x="3957799" y="1768875"/>
              <a:ext cx="24395" cy="24493"/>
            </a:xfrm>
            <a:custGeom>
              <a:avLst/>
              <a:gdLst/>
              <a:ahLst/>
              <a:cxnLst/>
              <a:rect l="l" t="t" r="r" b="b"/>
              <a:pathLst>
                <a:path w="1003" h="1007" extrusionOk="0">
                  <a:moveTo>
                    <a:pt x="398" y="0"/>
                  </a:moveTo>
                  <a:cubicBezTo>
                    <a:pt x="44" y="0"/>
                    <a:pt x="1" y="511"/>
                    <a:pt x="1" y="511"/>
                  </a:cubicBezTo>
                  <a:cubicBezTo>
                    <a:pt x="1" y="511"/>
                    <a:pt x="130" y="72"/>
                    <a:pt x="386" y="72"/>
                  </a:cubicBezTo>
                  <a:cubicBezTo>
                    <a:pt x="449" y="72"/>
                    <a:pt x="520" y="98"/>
                    <a:pt x="598" y="164"/>
                  </a:cubicBezTo>
                  <a:cubicBezTo>
                    <a:pt x="990" y="493"/>
                    <a:pt x="847" y="1006"/>
                    <a:pt x="847" y="1006"/>
                  </a:cubicBezTo>
                  <a:cubicBezTo>
                    <a:pt x="963" y="743"/>
                    <a:pt x="1003" y="168"/>
                    <a:pt x="530" y="21"/>
                  </a:cubicBezTo>
                  <a:cubicBezTo>
                    <a:pt x="482" y="7"/>
                    <a:pt x="438" y="0"/>
                    <a:pt x="39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2824;p48"/>
            <p:cNvSpPr/>
            <p:nvPr/>
          </p:nvSpPr>
          <p:spPr>
            <a:xfrm>
              <a:off x="4025950" y="1778459"/>
              <a:ext cx="11967" cy="16126"/>
            </a:xfrm>
            <a:custGeom>
              <a:avLst/>
              <a:gdLst/>
              <a:ahLst/>
              <a:cxnLst/>
              <a:rect l="l" t="t" r="r" b="b"/>
              <a:pathLst>
                <a:path w="492" h="663" extrusionOk="0">
                  <a:moveTo>
                    <a:pt x="272" y="0"/>
                  </a:moveTo>
                  <a:cubicBezTo>
                    <a:pt x="161" y="0"/>
                    <a:pt x="57" y="124"/>
                    <a:pt x="27" y="296"/>
                  </a:cubicBezTo>
                  <a:cubicBezTo>
                    <a:pt x="1" y="479"/>
                    <a:pt x="77" y="643"/>
                    <a:pt x="193" y="660"/>
                  </a:cubicBezTo>
                  <a:cubicBezTo>
                    <a:pt x="200" y="662"/>
                    <a:pt x="208" y="662"/>
                    <a:pt x="215" y="662"/>
                  </a:cubicBezTo>
                  <a:cubicBezTo>
                    <a:pt x="327" y="662"/>
                    <a:pt x="435" y="534"/>
                    <a:pt x="460" y="362"/>
                  </a:cubicBezTo>
                  <a:cubicBezTo>
                    <a:pt x="491" y="185"/>
                    <a:pt x="415" y="19"/>
                    <a:pt x="295" y="2"/>
                  </a:cubicBezTo>
                  <a:cubicBezTo>
                    <a:pt x="287" y="1"/>
                    <a:pt x="280" y="0"/>
                    <a:pt x="27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Google Shape;2825;p48"/>
            <p:cNvSpPr/>
            <p:nvPr/>
          </p:nvSpPr>
          <p:spPr>
            <a:xfrm>
              <a:off x="3965168" y="1772500"/>
              <a:ext cx="11942" cy="16126"/>
            </a:xfrm>
            <a:custGeom>
              <a:avLst/>
              <a:gdLst/>
              <a:ahLst/>
              <a:cxnLst/>
              <a:rect l="l" t="t" r="r" b="b"/>
              <a:pathLst>
                <a:path w="491" h="663" extrusionOk="0">
                  <a:moveTo>
                    <a:pt x="276" y="0"/>
                  </a:moveTo>
                  <a:cubicBezTo>
                    <a:pt x="164" y="0"/>
                    <a:pt x="57" y="125"/>
                    <a:pt x="32" y="296"/>
                  </a:cubicBezTo>
                  <a:cubicBezTo>
                    <a:pt x="1" y="478"/>
                    <a:pt x="77" y="643"/>
                    <a:pt x="196" y="661"/>
                  </a:cubicBezTo>
                  <a:cubicBezTo>
                    <a:pt x="204" y="662"/>
                    <a:pt x="211" y="662"/>
                    <a:pt x="218" y="662"/>
                  </a:cubicBezTo>
                  <a:cubicBezTo>
                    <a:pt x="331" y="662"/>
                    <a:pt x="435" y="534"/>
                    <a:pt x="464" y="362"/>
                  </a:cubicBezTo>
                  <a:cubicBezTo>
                    <a:pt x="490" y="179"/>
                    <a:pt x="414" y="19"/>
                    <a:pt x="299" y="2"/>
                  </a:cubicBezTo>
                  <a:cubicBezTo>
                    <a:pt x="291" y="1"/>
                    <a:pt x="284" y="0"/>
                    <a:pt x="27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2826;p48"/>
            <p:cNvSpPr/>
            <p:nvPr/>
          </p:nvSpPr>
          <p:spPr>
            <a:xfrm>
              <a:off x="3976235" y="1785536"/>
              <a:ext cx="22766" cy="41373"/>
            </a:xfrm>
            <a:custGeom>
              <a:avLst/>
              <a:gdLst/>
              <a:ahLst/>
              <a:cxnLst/>
              <a:rect l="l" t="t" r="r" b="b"/>
              <a:pathLst>
                <a:path w="936" h="1701" extrusionOk="0">
                  <a:moveTo>
                    <a:pt x="842" y="0"/>
                  </a:moveTo>
                  <a:lnTo>
                    <a:pt x="842" y="0"/>
                  </a:lnTo>
                  <a:cubicBezTo>
                    <a:pt x="794" y="27"/>
                    <a:pt x="771" y="807"/>
                    <a:pt x="713" y="914"/>
                  </a:cubicBezTo>
                  <a:cubicBezTo>
                    <a:pt x="650" y="1021"/>
                    <a:pt x="9" y="1043"/>
                    <a:pt x="4" y="1056"/>
                  </a:cubicBezTo>
                  <a:cubicBezTo>
                    <a:pt x="0" y="1074"/>
                    <a:pt x="606" y="1679"/>
                    <a:pt x="681" y="1698"/>
                  </a:cubicBezTo>
                  <a:cubicBezTo>
                    <a:pt x="690" y="1700"/>
                    <a:pt x="698" y="1701"/>
                    <a:pt x="704" y="1701"/>
                  </a:cubicBezTo>
                  <a:cubicBezTo>
                    <a:pt x="750" y="1701"/>
                    <a:pt x="740" y="1653"/>
                    <a:pt x="740" y="1653"/>
                  </a:cubicBezTo>
                  <a:lnTo>
                    <a:pt x="125" y="1087"/>
                  </a:lnTo>
                  <a:lnTo>
                    <a:pt x="125" y="1087"/>
                  </a:lnTo>
                  <a:cubicBezTo>
                    <a:pt x="125" y="1087"/>
                    <a:pt x="163" y="1089"/>
                    <a:pt x="221" y="1089"/>
                  </a:cubicBezTo>
                  <a:cubicBezTo>
                    <a:pt x="355" y="1089"/>
                    <a:pt x="599" y="1080"/>
                    <a:pt x="740" y="1021"/>
                  </a:cubicBezTo>
                  <a:cubicBezTo>
                    <a:pt x="936" y="936"/>
                    <a:pt x="842" y="1"/>
                    <a:pt x="842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2827;p48"/>
            <p:cNvSpPr/>
            <p:nvPr/>
          </p:nvSpPr>
          <p:spPr>
            <a:xfrm>
              <a:off x="3973730" y="1838000"/>
              <a:ext cx="36532" cy="10313"/>
            </a:xfrm>
            <a:custGeom>
              <a:avLst/>
              <a:gdLst/>
              <a:ahLst/>
              <a:cxnLst/>
              <a:rect l="l" t="t" r="r" b="b"/>
              <a:pathLst>
                <a:path w="1502" h="424" extrusionOk="0">
                  <a:moveTo>
                    <a:pt x="616" y="1"/>
                  </a:moveTo>
                  <a:cubicBezTo>
                    <a:pt x="438" y="1"/>
                    <a:pt x="233" y="16"/>
                    <a:pt x="0" y="57"/>
                  </a:cubicBezTo>
                  <a:cubicBezTo>
                    <a:pt x="0" y="57"/>
                    <a:pt x="189" y="423"/>
                    <a:pt x="711" y="423"/>
                  </a:cubicBezTo>
                  <a:cubicBezTo>
                    <a:pt x="745" y="423"/>
                    <a:pt x="780" y="422"/>
                    <a:pt x="816" y="418"/>
                  </a:cubicBezTo>
                  <a:cubicBezTo>
                    <a:pt x="1413" y="369"/>
                    <a:pt x="1502" y="178"/>
                    <a:pt x="1502" y="178"/>
                  </a:cubicBezTo>
                  <a:cubicBezTo>
                    <a:pt x="1502" y="178"/>
                    <a:pt x="1213" y="1"/>
                    <a:pt x="616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2828;p48"/>
            <p:cNvSpPr/>
            <p:nvPr/>
          </p:nvSpPr>
          <p:spPr>
            <a:xfrm>
              <a:off x="3976770" y="1843059"/>
              <a:ext cx="33614" cy="11578"/>
            </a:xfrm>
            <a:custGeom>
              <a:avLst/>
              <a:gdLst/>
              <a:ahLst/>
              <a:cxnLst/>
              <a:rect l="l" t="t" r="r" b="b"/>
              <a:pathLst>
                <a:path w="1382" h="47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" y="406"/>
                    <a:pt x="593" y="469"/>
                  </a:cubicBezTo>
                  <a:cubicBezTo>
                    <a:pt x="630" y="473"/>
                    <a:pt x="665" y="475"/>
                    <a:pt x="700" y="475"/>
                  </a:cubicBezTo>
                  <a:cubicBezTo>
                    <a:pt x="1198" y="475"/>
                    <a:pt x="1381" y="50"/>
                    <a:pt x="1381" y="50"/>
                  </a:cubicBezTo>
                  <a:lnTo>
                    <a:pt x="1381" y="50"/>
                  </a:lnTo>
                  <a:cubicBezTo>
                    <a:pt x="1381" y="50"/>
                    <a:pt x="1090" y="260"/>
                    <a:pt x="722" y="260"/>
                  </a:cubicBezTo>
                  <a:cubicBezTo>
                    <a:pt x="714" y="260"/>
                    <a:pt x="707" y="260"/>
                    <a:pt x="700" y="260"/>
                  </a:cubicBezTo>
                  <a:cubicBezTo>
                    <a:pt x="321" y="25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2829;p48"/>
            <p:cNvSpPr/>
            <p:nvPr/>
          </p:nvSpPr>
          <p:spPr>
            <a:xfrm>
              <a:off x="3966920" y="1832114"/>
              <a:ext cx="53339" cy="17293"/>
            </a:xfrm>
            <a:custGeom>
              <a:avLst/>
              <a:gdLst/>
              <a:ahLst/>
              <a:cxnLst/>
              <a:rect l="l" t="t" r="r" b="b"/>
              <a:pathLst>
                <a:path w="2193" h="71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66" y="710"/>
                    <a:pt x="1066" y="710"/>
                  </a:cubicBezTo>
                  <a:cubicBezTo>
                    <a:pt x="1079" y="710"/>
                    <a:pt x="1092" y="710"/>
                    <a:pt x="1105" y="710"/>
                  </a:cubicBezTo>
                  <a:cubicBezTo>
                    <a:pt x="1831" y="683"/>
                    <a:pt x="2174" y="144"/>
                    <a:pt x="2192" y="58"/>
                  </a:cubicBezTo>
                  <a:lnTo>
                    <a:pt x="2192" y="58"/>
                  </a:lnTo>
                  <a:cubicBezTo>
                    <a:pt x="2192" y="59"/>
                    <a:pt x="1756" y="630"/>
                    <a:pt x="1112" y="630"/>
                  </a:cubicBezTo>
                  <a:cubicBezTo>
                    <a:pt x="1105" y="630"/>
                    <a:pt x="1098" y="630"/>
                    <a:pt x="1091" y="629"/>
                  </a:cubicBezTo>
                  <a:cubicBezTo>
                    <a:pt x="432" y="62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2830;p48"/>
            <p:cNvSpPr/>
            <p:nvPr/>
          </p:nvSpPr>
          <p:spPr>
            <a:xfrm>
              <a:off x="3950575" y="1702816"/>
              <a:ext cx="240890" cy="132168"/>
            </a:xfrm>
            <a:custGeom>
              <a:avLst/>
              <a:gdLst/>
              <a:ahLst/>
              <a:cxnLst/>
              <a:rect l="l" t="t" r="r" b="b"/>
              <a:pathLst>
                <a:path w="9904" h="5434" extrusionOk="0">
                  <a:moveTo>
                    <a:pt x="3274" y="0"/>
                  </a:moveTo>
                  <a:cubicBezTo>
                    <a:pt x="717" y="0"/>
                    <a:pt x="1" y="887"/>
                    <a:pt x="681" y="1454"/>
                  </a:cubicBezTo>
                  <a:cubicBezTo>
                    <a:pt x="1398" y="2059"/>
                    <a:pt x="5190" y="2951"/>
                    <a:pt x="5190" y="2951"/>
                  </a:cubicBezTo>
                  <a:cubicBezTo>
                    <a:pt x="5190" y="2951"/>
                    <a:pt x="4094" y="3739"/>
                    <a:pt x="4664" y="4128"/>
                  </a:cubicBezTo>
                  <a:cubicBezTo>
                    <a:pt x="4977" y="4343"/>
                    <a:pt x="5234" y="4391"/>
                    <a:pt x="5402" y="4391"/>
                  </a:cubicBezTo>
                  <a:cubicBezTo>
                    <a:pt x="5540" y="4391"/>
                    <a:pt x="5618" y="4359"/>
                    <a:pt x="5618" y="4359"/>
                  </a:cubicBezTo>
                  <a:cubicBezTo>
                    <a:pt x="5618" y="4359"/>
                    <a:pt x="5797" y="4029"/>
                    <a:pt x="6098" y="4029"/>
                  </a:cubicBezTo>
                  <a:cubicBezTo>
                    <a:pt x="6149" y="4029"/>
                    <a:pt x="6202" y="4039"/>
                    <a:pt x="6259" y="4060"/>
                  </a:cubicBezTo>
                  <a:cubicBezTo>
                    <a:pt x="6655" y="4208"/>
                    <a:pt x="6815" y="5023"/>
                    <a:pt x="6669" y="5433"/>
                  </a:cubicBezTo>
                  <a:cubicBezTo>
                    <a:pt x="6669" y="5433"/>
                    <a:pt x="9904" y="2510"/>
                    <a:pt x="8024" y="1280"/>
                  </a:cubicBezTo>
                  <a:cubicBezTo>
                    <a:pt x="8024" y="1280"/>
                    <a:pt x="6727" y="126"/>
                    <a:pt x="3768" y="11"/>
                  </a:cubicBezTo>
                  <a:cubicBezTo>
                    <a:pt x="3596" y="4"/>
                    <a:pt x="3432" y="0"/>
                    <a:pt x="327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2831;p48"/>
            <p:cNvSpPr/>
            <p:nvPr/>
          </p:nvSpPr>
          <p:spPr>
            <a:xfrm>
              <a:off x="4030085" y="1803730"/>
              <a:ext cx="18339" cy="17901"/>
            </a:xfrm>
            <a:custGeom>
              <a:avLst/>
              <a:gdLst/>
              <a:ahLst/>
              <a:cxnLst/>
              <a:rect l="l" t="t" r="r" b="b"/>
              <a:pathLst>
                <a:path w="754" h="736" extrusionOk="0">
                  <a:moveTo>
                    <a:pt x="379" y="1"/>
                  </a:moveTo>
                  <a:cubicBezTo>
                    <a:pt x="373" y="1"/>
                    <a:pt x="367" y="1"/>
                    <a:pt x="361" y="1"/>
                  </a:cubicBezTo>
                  <a:cubicBezTo>
                    <a:pt x="161" y="10"/>
                    <a:pt x="1" y="183"/>
                    <a:pt x="9" y="384"/>
                  </a:cubicBezTo>
                  <a:cubicBezTo>
                    <a:pt x="18" y="584"/>
                    <a:pt x="183" y="736"/>
                    <a:pt x="376" y="736"/>
                  </a:cubicBezTo>
                  <a:cubicBezTo>
                    <a:pt x="381" y="736"/>
                    <a:pt x="387" y="736"/>
                    <a:pt x="392" y="736"/>
                  </a:cubicBezTo>
                  <a:cubicBezTo>
                    <a:pt x="597" y="727"/>
                    <a:pt x="753" y="557"/>
                    <a:pt x="745" y="353"/>
                  </a:cubicBezTo>
                  <a:cubicBezTo>
                    <a:pt x="736" y="158"/>
                    <a:pt x="576" y="1"/>
                    <a:pt x="379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2832;p48"/>
            <p:cNvSpPr/>
            <p:nvPr/>
          </p:nvSpPr>
          <p:spPr>
            <a:xfrm>
              <a:off x="3954223" y="1797430"/>
              <a:ext cx="18218" cy="17926"/>
            </a:xfrm>
            <a:custGeom>
              <a:avLst/>
              <a:gdLst/>
              <a:ahLst/>
              <a:cxnLst/>
              <a:rect l="l" t="t" r="r" b="b"/>
              <a:pathLst>
                <a:path w="749" h="737" extrusionOk="0">
                  <a:moveTo>
                    <a:pt x="373" y="1"/>
                  </a:moveTo>
                  <a:cubicBezTo>
                    <a:pt x="367" y="1"/>
                    <a:pt x="362" y="1"/>
                    <a:pt x="357" y="1"/>
                  </a:cubicBezTo>
                  <a:cubicBezTo>
                    <a:pt x="157" y="10"/>
                    <a:pt x="0" y="184"/>
                    <a:pt x="9" y="384"/>
                  </a:cubicBezTo>
                  <a:cubicBezTo>
                    <a:pt x="18" y="583"/>
                    <a:pt x="178" y="736"/>
                    <a:pt x="375" y="736"/>
                  </a:cubicBezTo>
                  <a:cubicBezTo>
                    <a:pt x="381" y="736"/>
                    <a:pt x="387" y="736"/>
                    <a:pt x="393" y="736"/>
                  </a:cubicBezTo>
                  <a:cubicBezTo>
                    <a:pt x="593" y="727"/>
                    <a:pt x="749" y="554"/>
                    <a:pt x="740" y="353"/>
                  </a:cubicBezTo>
                  <a:cubicBezTo>
                    <a:pt x="731" y="153"/>
                    <a:pt x="571" y="1"/>
                    <a:pt x="373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2833;p48"/>
            <p:cNvSpPr/>
            <p:nvPr/>
          </p:nvSpPr>
          <p:spPr>
            <a:xfrm>
              <a:off x="4088167" y="1813313"/>
              <a:ext cx="17026" cy="32933"/>
            </a:xfrm>
            <a:custGeom>
              <a:avLst/>
              <a:gdLst/>
              <a:ahLst/>
              <a:cxnLst/>
              <a:rect l="l" t="t" r="r" b="b"/>
              <a:pathLst>
                <a:path w="700" h="1354" extrusionOk="0">
                  <a:moveTo>
                    <a:pt x="398" y="1"/>
                  </a:moveTo>
                  <a:cubicBezTo>
                    <a:pt x="380" y="1"/>
                    <a:pt x="362" y="3"/>
                    <a:pt x="344" y="8"/>
                  </a:cubicBezTo>
                  <a:cubicBezTo>
                    <a:pt x="219" y="39"/>
                    <a:pt x="143" y="186"/>
                    <a:pt x="107" y="449"/>
                  </a:cubicBezTo>
                  <a:cubicBezTo>
                    <a:pt x="0" y="1215"/>
                    <a:pt x="330" y="1345"/>
                    <a:pt x="344" y="1353"/>
                  </a:cubicBezTo>
                  <a:lnTo>
                    <a:pt x="383" y="1246"/>
                  </a:lnTo>
                  <a:cubicBezTo>
                    <a:pt x="379" y="1246"/>
                    <a:pt x="130" y="1131"/>
                    <a:pt x="219" y="462"/>
                  </a:cubicBezTo>
                  <a:cubicBezTo>
                    <a:pt x="255" y="186"/>
                    <a:pt x="330" y="128"/>
                    <a:pt x="370" y="115"/>
                  </a:cubicBezTo>
                  <a:cubicBezTo>
                    <a:pt x="377" y="113"/>
                    <a:pt x="384" y="112"/>
                    <a:pt x="392" y="112"/>
                  </a:cubicBezTo>
                  <a:cubicBezTo>
                    <a:pt x="474" y="112"/>
                    <a:pt x="579" y="220"/>
                    <a:pt x="611" y="261"/>
                  </a:cubicBezTo>
                  <a:lnTo>
                    <a:pt x="700" y="190"/>
                  </a:lnTo>
                  <a:cubicBezTo>
                    <a:pt x="684" y="171"/>
                    <a:pt x="550" y="1"/>
                    <a:pt x="398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2834;p48"/>
            <p:cNvSpPr/>
            <p:nvPr/>
          </p:nvSpPr>
          <p:spPr>
            <a:xfrm>
              <a:off x="3956923" y="1753844"/>
              <a:ext cx="29090" cy="17415"/>
            </a:xfrm>
            <a:custGeom>
              <a:avLst/>
              <a:gdLst/>
              <a:ahLst/>
              <a:cxnLst/>
              <a:rect l="l" t="t" r="r" b="b"/>
              <a:pathLst>
                <a:path w="1196" h="716" extrusionOk="0">
                  <a:moveTo>
                    <a:pt x="467" y="0"/>
                  </a:moveTo>
                  <a:cubicBezTo>
                    <a:pt x="139" y="0"/>
                    <a:pt x="1" y="319"/>
                    <a:pt x="1" y="319"/>
                  </a:cubicBezTo>
                  <a:cubicBezTo>
                    <a:pt x="169" y="171"/>
                    <a:pt x="323" y="115"/>
                    <a:pt x="460" y="115"/>
                  </a:cubicBezTo>
                  <a:cubicBezTo>
                    <a:pt x="906" y="115"/>
                    <a:pt x="1173" y="715"/>
                    <a:pt x="1173" y="715"/>
                  </a:cubicBezTo>
                  <a:cubicBezTo>
                    <a:pt x="1173" y="715"/>
                    <a:pt x="1195" y="238"/>
                    <a:pt x="696" y="47"/>
                  </a:cubicBezTo>
                  <a:cubicBezTo>
                    <a:pt x="611" y="14"/>
                    <a:pt x="535" y="0"/>
                    <a:pt x="4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2835;p48"/>
            <p:cNvSpPr/>
            <p:nvPr/>
          </p:nvSpPr>
          <p:spPr>
            <a:xfrm>
              <a:off x="4015127" y="1763257"/>
              <a:ext cx="44997" cy="12015"/>
            </a:xfrm>
            <a:custGeom>
              <a:avLst/>
              <a:gdLst/>
              <a:ahLst/>
              <a:cxnLst/>
              <a:rect l="l" t="t" r="r" b="b"/>
              <a:pathLst>
                <a:path w="1850" h="494" extrusionOk="0">
                  <a:moveTo>
                    <a:pt x="877" y="1"/>
                  </a:moveTo>
                  <a:cubicBezTo>
                    <a:pt x="324" y="1"/>
                    <a:pt x="1" y="426"/>
                    <a:pt x="1" y="426"/>
                  </a:cubicBezTo>
                  <a:cubicBezTo>
                    <a:pt x="346" y="229"/>
                    <a:pt x="655" y="161"/>
                    <a:pt x="918" y="161"/>
                  </a:cubicBezTo>
                  <a:cubicBezTo>
                    <a:pt x="1499" y="161"/>
                    <a:pt x="1850" y="493"/>
                    <a:pt x="1850" y="493"/>
                  </a:cubicBezTo>
                  <a:cubicBezTo>
                    <a:pt x="1850" y="493"/>
                    <a:pt x="1792" y="168"/>
                    <a:pt x="1105" y="25"/>
                  </a:cubicBezTo>
                  <a:cubicBezTo>
                    <a:pt x="1025" y="8"/>
                    <a:pt x="949" y="1"/>
                    <a:pt x="87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2836;p48"/>
            <p:cNvSpPr/>
            <p:nvPr/>
          </p:nvSpPr>
          <p:spPr>
            <a:xfrm>
              <a:off x="3996812" y="1704372"/>
              <a:ext cx="149146" cy="32179"/>
            </a:xfrm>
            <a:custGeom>
              <a:avLst/>
              <a:gdLst/>
              <a:ahLst/>
              <a:cxnLst/>
              <a:rect l="l" t="t" r="r" b="b"/>
              <a:pathLst>
                <a:path w="6132" h="1323" extrusionOk="0">
                  <a:moveTo>
                    <a:pt x="85" y="0"/>
                  </a:moveTo>
                  <a:lnTo>
                    <a:pt x="1" y="76"/>
                  </a:lnTo>
                  <a:cubicBezTo>
                    <a:pt x="990" y="1140"/>
                    <a:pt x="3316" y="1323"/>
                    <a:pt x="4799" y="1323"/>
                  </a:cubicBezTo>
                  <a:cubicBezTo>
                    <a:pt x="5535" y="1323"/>
                    <a:pt x="6069" y="1279"/>
                    <a:pt x="6131" y="1274"/>
                  </a:cubicBezTo>
                  <a:lnTo>
                    <a:pt x="6117" y="1162"/>
                  </a:lnTo>
                  <a:cubicBezTo>
                    <a:pt x="6103" y="1162"/>
                    <a:pt x="5587" y="1206"/>
                    <a:pt x="4852" y="1206"/>
                  </a:cubicBezTo>
                  <a:cubicBezTo>
                    <a:pt x="3384" y="1206"/>
                    <a:pt x="1045" y="1033"/>
                    <a:pt x="8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2837;p48"/>
            <p:cNvSpPr/>
            <p:nvPr/>
          </p:nvSpPr>
          <p:spPr>
            <a:xfrm>
              <a:off x="3967674" y="1715171"/>
              <a:ext cx="192367" cy="46845"/>
            </a:xfrm>
            <a:custGeom>
              <a:avLst/>
              <a:gdLst/>
              <a:ahLst/>
              <a:cxnLst/>
              <a:rect l="l" t="t" r="r" b="b"/>
              <a:pathLst>
                <a:path w="7909" h="1926" extrusionOk="0">
                  <a:moveTo>
                    <a:pt x="107" y="1"/>
                  </a:moveTo>
                  <a:lnTo>
                    <a:pt x="0" y="23"/>
                  </a:lnTo>
                  <a:cubicBezTo>
                    <a:pt x="80" y="455"/>
                    <a:pt x="1119" y="1307"/>
                    <a:pt x="3551" y="1744"/>
                  </a:cubicBezTo>
                  <a:cubicBezTo>
                    <a:pt x="4300" y="1878"/>
                    <a:pt x="4990" y="1926"/>
                    <a:pt x="5596" y="1926"/>
                  </a:cubicBezTo>
                  <a:cubicBezTo>
                    <a:pt x="6982" y="1926"/>
                    <a:pt x="7895" y="1677"/>
                    <a:pt x="7909" y="1677"/>
                  </a:cubicBezTo>
                  <a:lnTo>
                    <a:pt x="7882" y="1565"/>
                  </a:lnTo>
                  <a:cubicBezTo>
                    <a:pt x="7870" y="1568"/>
                    <a:pt x="6966" y="1813"/>
                    <a:pt x="5598" y="1813"/>
                  </a:cubicBezTo>
                  <a:cubicBezTo>
                    <a:pt x="4999" y="1813"/>
                    <a:pt x="4310" y="1766"/>
                    <a:pt x="3569" y="1632"/>
                  </a:cubicBezTo>
                  <a:cubicBezTo>
                    <a:pt x="1105" y="1191"/>
                    <a:pt x="173" y="344"/>
                    <a:pt x="107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2838;p48"/>
            <p:cNvSpPr/>
            <p:nvPr/>
          </p:nvSpPr>
          <p:spPr>
            <a:xfrm>
              <a:off x="3978619" y="1709772"/>
              <a:ext cx="176435" cy="39257"/>
            </a:xfrm>
            <a:custGeom>
              <a:avLst/>
              <a:gdLst/>
              <a:ahLst/>
              <a:cxnLst/>
              <a:rect l="l" t="t" r="r" b="b"/>
              <a:pathLst>
                <a:path w="7254" h="1614" extrusionOk="0">
                  <a:moveTo>
                    <a:pt x="112" y="1"/>
                  </a:moveTo>
                  <a:lnTo>
                    <a:pt x="0" y="9"/>
                  </a:lnTo>
                  <a:cubicBezTo>
                    <a:pt x="0" y="45"/>
                    <a:pt x="107" y="891"/>
                    <a:pt x="2687" y="1391"/>
                  </a:cubicBezTo>
                  <a:cubicBezTo>
                    <a:pt x="3542" y="1555"/>
                    <a:pt x="4335" y="1613"/>
                    <a:pt x="5008" y="1613"/>
                  </a:cubicBezTo>
                  <a:cubicBezTo>
                    <a:pt x="6353" y="1613"/>
                    <a:pt x="7240" y="1395"/>
                    <a:pt x="7254" y="1391"/>
                  </a:cubicBezTo>
                  <a:lnTo>
                    <a:pt x="7227" y="1284"/>
                  </a:lnTo>
                  <a:cubicBezTo>
                    <a:pt x="7215" y="1287"/>
                    <a:pt x="6342" y="1499"/>
                    <a:pt x="5019" y="1499"/>
                  </a:cubicBezTo>
                  <a:cubicBezTo>
                    <a:pt x="4348" y="1499"/>
                    <a:pt x="3560" y="1444"/>
                    <a:pt x="2709" y="1279"/>
                  </a:cubicBezTo>
                  <a:cubicBezTo>
                    <a:pt x="231" y="803"/>
                    <a:pt x="112" y="9"/>
                    <a:pt x="112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2839;p48"/>
            <p:cNvSpPr/>
            <p:nvPr/>
          </p:nvSpPr>
          <p:spPr>
            <a:xfrm>
              <a:off x="4077222" y="1849359"/>
              <a:ext cx="41324" cy="41397"/>
            </a:xfrm>
            <a:custGeom>
              <a:avLst/>
              <a:gdLst/>
              <a:ahLst/>
              <a:cxnLst/>
              <a:rect l="l" t="t" r="r" b="b"/>
              <a:pathLst>
                <a:path w="1699" h="1702" extrusionOk="0">
                  <a:moveTo>
                    <a:pt x="851" y="455"/>
                  </a:moveTo>
                  <a:cubicBezTo>
                    <a:pt x="1070" y="455"/>
                    <a:pt x="1248" y="633"/>
                    <a:pt x="1248" y="852"/>
                  </a:cubicBezTo>
                  <a:cubicBezTo>
                    <a:pt x="1248" y="1070"/>
                    <a:pt x="1070" y="1247"/>
                    <a:pt x="851" y="1247"/>
                  </a:cubicBezTo>
                  <a:cubicBezTo>
                    <a:pt x="629" y="1247"/>
                    <a:pt x="455" y="1070"/>
                    <a:pt x="455" y="852"/>
                  </a:cubicBezTo>
                  <a:cubicBezTo>
                    <a:pt x="455" y="633"/>
                    <a:pt x="629" y="455"/>
                    <a:pt x="851" y="455"/>
                  </a:cubicBezTo>
                  <a:close/>
                  <a:moveTo>
                    <a:pt x="851" y="1"/>
                  </a:moveTo>
                  <a:cubicBezTo>
                    <a:pt x="379" y="1"/>
                    <a:pt x="0" y="383"/>
                    <a:pt x="0" y="852"/>
                  </a:cubicBezTo>
                  <a:cubicBezTo>
                    <a:pt x="0" y="1319"/>
                    <a:pt x="379" y="1702"/>
                    <a:pt x="851" y="1702"/>
                  </a:cubicBezTo>
                  <a:cubicBezTo>
                    <a:pt x="1320" y="1702"/>
                    <a:pt x="1698" y="1319"/>
                    <a:pt x="1698" y="852"/>
                  </a:cubicBezTo>
                  <a:cubicBezTo>
                    <a:pt x="1698" y="383"/>
                    <a:pt x="1320" y="1"/>
                    <a:pt x="85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2840;p48"/>
            <p:cNvSpPr/>
            <p:nvPr/>
          </p:nvSpPr>
          <p:spPr>
            <a:xfrm>
              <a:off x="3843483" y="2471504"/>
              <a:ext cx="421776" cy="379139"/>
            </a:xfrm>
            <a:custGeom>
              <a:avLst/>
              <a:gdLst/>
              <a:ahLst/>
              <a:cxnLst/>
              <a:rect l="l" t="t" r="r" b="b"/>
              <a:pathLst>
                <a:path w="17341" h="15588" extrusionOk="0">
                  <a:moveTo>
                    <a:pt x="4424" y="1"/>
                  </a:moveTo>
                  <a:cubicBezTo>
                    <a:pt x="4424" y="1"/>
                    <a:pt x="3097" y="1560"/>
                    <a:pt x="2370" y="4416"/>
                  </a:cubicBezTo>
                  <a:cubicBezTo>
                    <a:pt x="1578" y="7539"/>
                    <a:pt x="0" y="10395"/>
                    <a:pt x="4375" y="14129"/>
                  </a:cubicBezTo>
                  <a:cubicBezTo>
                    <a:pt x="5560" y="15139"/>
                    <a:pt x="7288" y="15588"/>
                    <a:pt x="9082" y="15588"/>
                  </a:cubicBezTo>
                  <a:cubicBezTo>
                    <a:pt x="13049" y="15588"/>
                    <a:pt x="17341" y="13393"/>
                    <a:pt x="16820" y="10213"/>
                  </a:cubicBezTo>
                  <a:cubicBezTo>
                    <a:pt x="16062" y="5592"/>
                    <a:pt x="12284" y="1"/>
                    <a:pt x="1228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" name="Google Shape;2841;p48"/>
            <p:cNvSpPr/>
            <p:nvPr/>
          </p:nvSpPr>
          <p:spPr>
            <a:xfrm>
              <a:off x="4088362" y="2493929"/>
              <a:ext cx="98336" cy="57036"/>
            </a:xfrm>
            <a:custGeom>
              <a:avLst/>
              <a:gdLst/>
              <a:ahLst/>
              <a:cxnLst/>
              <a:rect l="l" t="t" r="r" b="b"/>
              <a:pathLst>
                <a:path w="4043" h="2345" extrusionOk="0">
                  <a:moveTo>
                    <a:pt x="113" y="1"/>
                  </a:moveTo>
                  <a:lnTo>
                    <a:pt x="1" y="5"/>
                  </a:lnTo>
                  <a:cubicBezTo>
                    <a:pt x="1" y="36"/>
                    <a:pt x="60" y="780"/>
                    <a:pt x="1333" y="1769"/>
                  </a:cubicBezTo>
                  <a:cubicBezTo>
                    <a:pt x="1917" y="2219"/>
                    <a:pt x="2532" y="2344"/>
                    <a:pt x="3027" y="2344"/>
                  </a:cubicBezTo>
                  <a:cubicBezTo>
                    <a:pt x="3615" y="2344"/>
                    <a:pt x="4038" y="2170"/>
                    <a:pt x="4043" y="2166"/>
                  </a:cubicBezTo>
                  <a:lnTo>
                    <a:pt x="3998" y="2063"/>
                  </a:lnTo>
                  <a:cubicBezTo>
                    <a:pt x="3991" y="2066"/>
                    <a:pt x="3588" y="2232"/>
                    <a:pt x="3025" y="2232"/>
                  </a:cubicBezTo>
                  <a:cubicBezTo>
                    <a:pt x="2551" y="2232"/>
                    <a:pt x="1963" y="2114"/>
                    <a:pt x="1401" y="1680"/>
                  </a:cubicBezTo>
                  <a:cubicBezTo>
                    <a:pt x="175" y="727"/>
                    <a:pt x="113" y="9"/>
                    <a:pt x="113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" name="Google Shape;2842;p48"/>
            <p:cNvSpPr/>
            <p:nvPr/>
          </p:nvSpPr>
          <p:spPr>
            <a:xfrm>
              <a:off x="3931360" y="2492640"/>
              <a:ext cx="225299" cy="2724"/>
            </a:xfrm>
            <a:custGeom>
              <a:avLst/>
              <a:gdLst/>
              <a:ahLst/>
              <a:cxnLst/>
              <a:rect l="l" t="t" r="r" b="b"/>
              <a:pathLst>
                <a:path w="9263" h="112" extrusionOk="0">
                  <a:moveTo>
                    <a:pt x="0" y="0"/>
                  </a:moveTo>
                  <a:lnTo>
                    <a:pt x="0" y="111"/>
                  </a:lnTo>
                  <a:lnTo>
                    <a:pt x="9263" y="111"/>
                  </a:lnTo>
                  <a:lnTo>
                    <a:pt x="9263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2843;p48"/>
            <p:cNvSpPr/>
            <p:nvPr/>
          </p:nvSpPr>
          <p:spPr>
            <a:xfrm>
              <a:off x="3961082" y="2655212"/>
              <a:ext cx="294862" cy="690954"/>
            </a:xfrm>
            <a:custGeom>
              <a:avLst/>
              <a:gdLst/>
              <a:ahLst/>
              <a:cxnLst/>
              <a:rect l="l" t="t" r="r" b="b"/>
              <a:pathLst>
                <a:path w="12123" h="28408" extrusionOk="0">
                  <a:moveTo>
                    <a:pt x="7749" y="1"/>
                  </a:moveTo>
                  <a:cubicBezTo>
                    <a:pt x="6329" y="1"/>
                    <a:pt x="5062" y="781"/>
                    <a:pt x="4361" y="1644"/>
                  </a:cubicBezTo>
                  <a:cubicBezTo>
                    <a:pt x="2998" y="3328"/>
                    <a:pt x="374" y="18731"/>
                    <a:pt x="181" y="22175"/>
                  </a:cubicBezTo>
                  <a:cubicBezTo>
                    <a:pt x="1" y="25428"/>
                    <a:pt x="472" y="28408"/>
                    <a:pt x="2459" y="28408"/>
                  </a:cubicBezTo>
                  <a:cubicBezTo>
                    <a:pt x="2576" y="28408"/>
                    <a:pt x="2697" y="28398"/>
                    <a:pt x="2824" y="28377"/>
                  </a:cubicBezTo>
                  <a:cubicBezTo>
                    <a:pt x="5123" y="27993"/>
                    <a:pt x="5889" y="22175"/>
                    <a:pt x="9009" y="14595"/>
                  </a:cubicBezTo>
                  <a:cubicBezTo>
                    <a:pt x="12123" y="7017"/>
                    <a:pt x="11859" y="2722"/>
                    <a:pt x="11859" y="2722"/>
                  </a:cubicBezTo>
                  <a:cubicBezTo>
                    <a:pt x="10589" y="707"/>
                    <a:pt x="9100" y="1"/>
                    <a:pt x="774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2844;p48"/>
            <p:cNvSpPr/>
            <p:nvPr/>
          </p:nvSpPr>
          <p:spPr>
            <a:xfrm>
              <a:off x="3926058" y="2637529"/>
              <a:ext cx="358295" cy="849609"/>
            </a:xfrm>
            <a:custGeom>
              <a:avLst/>
              <a:gdLst/>
              <a:ahLst/>
              <a:cxnLst/>
              <a:rect l="l" t="t" r="r" b="b"/>
              <a:pathLst>
                <a:path w="14731" h="34931" extrusionOk="0">
                  <a:moveTo>
                    <a:pt x="8823" y="0"/>
                  </a:moveTo>
                  <a:cubicBezTo>
                    <a:pt x="7072" y="0"/>
                    <a:pt x="5588" y="952"/>
                    <a:pt x="5507" y="1426"/>
                  </a:cubicBezTo>
                  <a:cubicBezTo>
                    <a:pt x="5355" y="2353"/>
                    <a:pt x="695" y="20950"/>
                    <a:pt x="700" y="25031"/>
                  </a:cubicBezTo>
                  <a:cubicBezTo>
                    <a:pt x="704" y="29117"/>
                    <a:pt x="0" y="33898"/>
                    <a:pt x="4086" y="34819"/>
                  </a:cubicBezTo>
                  <a:cubicBezTo>
                    <a:pt x="4420" y="34895"/>
                    <a:pt x="4738" y="34931"/>
                    <a:pt x="5039" y="34931"/>
                  </a:cubicBezTo>
                  <a:cubicBezTo>
                    <a:pt x="8428" y="34931"/>
                    <a:pt x="9774" y="30432"/>
                    <a:pt x="9561" y="27883"/>
                  </a:cubicBezTo>
                  <a:cubicBezTo>
                    <a:pt x="9330" y="25111"/>
                    <a:pt x="10101" y="23721"/>
                    <a:pt x="12417" y="17198"/>
                  </a:cubicBezTo>
                  <a:cubicBezTo>
                    <a:pt x="14730" y="10675"/>
                    <a:pt x="13540" y="3751"/>
                    <a:pt x="13540" y="3751"/>
                  </a:cubicBezTo>
                  <a:cubicBezTo>
                    <a:pt x="12369" y="849"/>
                    <a:pt x="10477" y="0"/>
                    <a:pt x="882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2845;p48"/>
            <p:cNvSpPr/>
            <p:nvPr/>
          </p:nvSpPr>
          <p:spPr>
            <a:xfrm>
              <a:off x="3952569" y="3217986"/>
              <a:ext cx="244952" cy="995666"/>
            </a:xfrm>
            <a:custGeom>
              <a:avLst/>
              <a:gdLst/>
              <a:ahLst/>
              <a:cxnLst/>
              <a:rect l="l" t="t" r="r" b="b"/>
              <a:pathLst>
                <a:path w="10071" h="40936" extrusionOk="0">
                  <a:moveTo>
                    <a:pt x="2517" y="1"/>
                  </a:moveTo>
                  <a:cubicBezTo>
                    <a:pt x="1215" y="1"/>
                    <a:pt x="0" y="1091"/>
                    <a:pt x="118" y="2459"/>
                  </a:cubicBezTo>
                  <a:cubicBezTo>
                    <a:pt x="323" y="4851"/>
                    <a:pt x="6569" y="37763"/>
                    <a:pt x="7122" y="39805"/>
                  </a:cubicBezTo>
                  <a:cubicBezTo>
                    <a:pt x="7347" y="40634"/>
                    <a:pt x="7680" y="40935"/>
                    <a:pt x="8016" y="40935"/>
                  </a:cubicBezTo>
                  <a:cubicBezTo>
                    <a:pt x="8506" y="40935"/>
                    <a:pt x="9000" y="40295"/>
                    <a:pt x="9166" y="39724"/>
                  </a:cubicBezTo>
                  <a:cubicBezTo>
                    <a:pt x="9754" y="37687"/>
                    <a:pt x="10071" y="20436"/>
                    <a:pt x="8561" y="13847"/>
                  </a:cubicBezTo>
                  <a:cubicBezTo>
                    <a:pt x="7046" y="7261"/>
                    <a:pt x="5063" y="2177"/>
                    <a:pt x="5063" y="2177"/>
                  </a:cubicBezTo>
                  <a:cubicBezTo>
                    <a:pt x="4515" y="612"/>
                    <a:pt x="3492" y="1"/>
                    <a:pt x="2517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2846;p48"/>
            <p:cNvSpPr/>
            <p:nvPr/>
          </p:nvSpPr>
          <p:spPr>
            <a:xfrm>
              <a:off x="3933865" y="3189188"/>
              <a:ext cx="309188" cy="833216"/>
            </a:xfrm>
            <a:custGeom>
              <a:avLst/>
              <a:gdLst/>
              <a:ahLst/>
              <a:cxnLst/>
              <a:rect l="l" t="t" r="r" b="b"/>
              <a:pathLst>
                <a:path w="12712" h="34257" extrusionOk="0">
                  <a:moveTo>
                    <a:pt x="4312" y="0"/>
                  </a:moveTo>
                  <a:cubicBezTo>
                    <a:pt x="1843" y="0"/>
                    <a:pt x="0" y="1982"/>
                    <a:pt x="338" y="4970"/>
                  </a:cubicBezTo>
                  <a:cubicBezTo>
                    <a:pt x="338" y="4970"/>
                    <a:pt x="531" y="15298"/>
                    <a:pt x="989" y="19615"/>
                  </a:cubicBezTo>
                  <a:cubicBezTo>
                    <a:pt x="1452" y="23933"/>
                    <a:pt x="3150" y="34256"/>
                    <a:pt x="3150" y="34256"/>
                  </a:cubicBezTo>
                  <a:lnTo>
                    <a:pt x="12711" y="34256"/>
                  </a:lnTo>
                  <a:cubicBezTo>
                    <a:pt x="12711" y="34256"/>
                    <a:pt x="9780" y="12527"/>
                    <a:pt x="9780" y="11368"/>
                  </a:cubicBezTo>
                  <a:cubicBezTo>
                    <a:pt x="9780" y="10214"/>
                    <a:pt x="9205" y="4279"/>
                    <a:pt x="9205" y="4279"/>
                  </a:cubicBezTo>
                  <a:cubicBezTo>
                    <a:pt x="9205" y="4279"/>
                    <a:pt x="9472" y="1579"/>
                    <a:pt x="6157" y="349"/>
                  </a:cubicBezTo>
                  <a:cubicBezTo>
                    <a:pt x="5521" y="112"/>
                    <a:pt x="4899" y="0"/>
                    <a:pt x="431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2847;p48"/>
            <p:cNvSpPr/>
            <p:nvPr/>
          </p:nvSpPr>
          <p:spPr>
            <a:xfrm>
              <a:off x="3996374" y="3925600"/>
              <a:ext cx="234007" cy="2821"/>
            </a:xfrm>
            <a:custGeom>
              <a:avLst/>
              <a:gdLst/>
              <a:ahLst/>
              <a:cxnLst/>
              <a:rect l="l" t="t" r="r" b="b"/>
              <a:pathLst>
                <a:path w="9621" h="116" extrusionOk="0">
                  <a:moveTo>
                    <a:pt x="1" y="0"/>
                  </a:moveTo>
                  <a:lnTo>
                    <a:pt x="1" y="111"/>
                  </a:lnTo>
                  <a:cubicBezTo>
                    <a:pt x="254" y="111"/>
                    <a:pt x="4247" y="116"/>
                    <a:pt x="7009" y="116"/>
                  </a:cubicBezTo>
                  <a:cubicBezTo>
                    <a:pt x="8444" y="116"/>
                    <a:pt x="9544" y="116"/>
                    <a:pt x="9620" y="111"/>
                  </a:cubicBezTo>
                  <a:lnTo>
                    <a:pt x="9611" y="0"/>
                  </a:lnTo>
                  <a:cubicBezTo>
                    <a:pt x="9541" y="3"/>
                    <a:pt x="8461" y="4"/>
                    <a:pt x="7047" y="4"/>
                  </a:cubicBezTo>
                  <a:cubicBezTo>
                    <a:pt x="4221" y="4"/>
                    <a:pt x="63" y="0"/>
                    <a:pt x="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2848;p48"/>
            <p:cNvSpPr/>
            <p:nvPr/>
          </p:nvSpPr>
          <p:spPr>
            <a:xfrm>
              <a:off x="4177990" y="4056723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2849;p48"/>
            <p:cNvSpPr/>
            <p:nvPr/>
          </p:nvSpPr>
          <p:spPr>
            <a:xfrm>
              <a:off x="3823733" y="4226859"/>
              <a:ext cx="362186" cy="46286"/>
            </a:xfrm>
            <a:custGeom>
              <a:avLst/>
              <a:gdLst/>
              <a:ahLst/>
              <a:cxnLst/>
              <a:rect l="l" t="t" r="r" b="b"/>
              <a:pathLst>
                <a:path w="14891" h="1903" extrusionOk="0">
                  <a:moveTo>
                    <a:pt x="348" y="0"/>
                  </a:moveTo>
                  <a:cubicBezTo>
                    <a:pt x="54" y="1707"/>
                    <a:pt x="1" y="1902"/>
                    <a:pt x="1" y="1902"/>
                  </a:cubicBezTo>
                  <a:lnTo>
                    <a:pt x="14891" y="1902"/>
                  </a:lnTo>
                  <a:lnTo>
                    <a:pt x="1489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" name="Google Shape;2850;p48"/>
            <p:cNvSpPr/>
            <p:nvPr/>
          </p:nvSpPr>
          <p:spPr>
            <a:xfrm>
              <a:off x="3832197" y="4059106"/>
              <a:ext cx="353722" cy="167777"/>
            </a:xfrm>
            <a:custGeom>
              <a:avLst/>
              <a:gdLst/>
              <a:ahLst/>
              <a:cxnLst/>
              <a:rect l="l" t="t" r="r" b="b"/>
              <a:pathLst>
                <a:path w="14543" h="6898" extrusionOk="0">
                  <a:moveTo>
                    <a:pt x="10880" y="0"/>
                  </a:moveTo>
                  <a:cubicBezTo>
                    <a:pt x="10880" y="0"/>
                    <a:pt x="11304" y="3997"/>
                    <a:pt x="8287" y="4287"/>
                  </a:cubicBezTo>
                  <a:cubicBezTo>
                    <a:pt x="5272" y="4576"/>
                    <a:pt x="335" y="4982"/>
                    <a:pt x="18" y="6790"/>
                  </a:cubicBezTo>
                  <a:cubicBezTo>
                    <a:pt x="14" y="6827"/>
                    <a:pt x="10" y="6862"/>
                    <a:pt x="0" y="6897"/>
                  </a:cubicBezTo>
                  <a:lnTo>
                    <a:pt x="14543" y="6897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2851;p48"/>
            <p:cNvSpPr/>
            <p:nvPr/>
          </p:nvSpPr>
          <p:spPr>
            <a:xfrm>
              <a:off x="3859487" y="4189207"/>
              <a:ext cx="161939" cy="38113"/>
            </a:xfrm>
            <a:custGeom>
              <a:avLst/>
              <a:gdLst/>
              <a:ahLst/>
              <a:cxnLst/>
              <a:rect l="l" t="t" r="r" b="b"/>
              <a:pathLst>
                <a:path w="6658" h="1567" extrusionOk="0">
                  <a:moveTo>
                    <a:pt x="2392" y="1"/>
                  </a:moveTo>
                  <a:cubicBezTo>
                    <a:pt x="1132" y="1"/>
                    <a:pt x="19" y="38"/>
                    <a:pt x="1" y="38"/>
                  </a:cubicBezTo>
                  <a:lnTo>
                    <a:pt x="6" y="136"/>
                  </a:lnTo>
                  <a:cubicBezTo>
                    <a:pt x="20" y="133"/>
                    <a:pt x="1108" y="95"/>
                    <a:pt x="2347" y="95"/>
                  </a:cubicBezTo>
                  <a:cubicBezTo>
                    <a:pt x="2990" y="95"/>
                    <a:pt x="3673" y="105"/>
                    <a:pt x="4270" y="136"/>
                  </a:cubicBezTo>
                  <a:cubicBezTo>
                    <a:pt x="5989" y="221"/>
                    <a:pt x="6564" y="1552"/>
                    <a:pt x="6569" y="1566"/>
                  </a:cubicBezTo>
                  <a:lnTo>
                    <a:pt x="6657" y="1531"/>
                  </a:lnTo>
                  <a:cubicBezTo>
                    <a:pt x="6649" y="1513"/>
                    <a:pt x="6057" y="127"/>
                    <a:pt x="4274" y="38"/>
                  </a:cubicBezTo>
                  <a:cubicBezTo>
                    <a:pt x="3689" y="10"/>
                    <a:pt x="3022" y="1"/>
                    <a:pt x="2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2852;p48"/>
            <p:cNvSpPr/>
            <p:nvPr/>
          </p:nvSpPr>
          <p:spPr>
            <a:xfrm>
              <a:off x="4019894" y="4059106"/>
              <a:ext cx="122804" cy="117380"/>
            </a:xfrm>
            <a:custGeom>
              <a:avLst/>
              <a:gdLst/>
              <a:ahLst/>
              <a:cxnLst/>
              <a:rect l="l" t="t" r="r" b="b"/>
              <a:pathLst>
                <a:path w="5049" h="4826" extrusionOk="0">
                  <a:moveTo>
                    <a:pt x="4924" y="0"/>
                  </a:moveTo>
                  <a:cubicBezTo>
                    <a:pt x="4924" y="41"/>
                    <a:pt x="4950" y="4037"/>
                    <a:pt x="3502" y="4549"/>
                  </a:cubicBezTo>
                  <a:cubicBezTo>
                    <a:pt x="3130" y="4681"/>
                    <a:pt x="2724" y="4731"/>
                    <a:pt x="2326" y="4731"/>
                  </a:cubicBezTo>
                  <a:cubicBezTo>
                    <a:pt x="1155" y="4731"/>
                    <a:pt x="49" y="4302"/>
                    <a:pt x="36" y="4295"/>
                  </a:cubicBezTo>
                  <a:lnTo>
                    <a:pt x="0" y="4384"/>
                  </a:lnTo>
                  <a:cubicBezTo>
                    <a:pt x="14" y="4388"/>
                    <a:pt x="1137" y="4826"/>
                    <a:pt x="2330" y="4826"/>
                  </a:cubicBezTo>
                  <a:cubicBezTo>
                    <a:pt x="2736" y="4826"/>
                    <a:pt x="3151" y="4777"/>
                    <a:pt x="3533" y="4639"/>
                  </a:cubicBezTo>
                  <a:cubicBezTo>
                    <a:pt x="5049" y="4104"/>
                    <a:pt x="5022" y="165"/>
                    <a:pt x="5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" name="Google Shape;2853;p48"/>
            <p:cNvSpPr/>
            <p:nvPr/>
          </p:nvSpPr>
          <p:spPr>
            <a:xfrm>
              <a:off x="4093567" y="4070806"/>
              <a:ext cx="47940" cy="32860"/>
            </a:xfrm>
            <a:custGeom>
              <a:avLst/>
              <a:gdLst/>
              <a:ahLst/>
              <a:cxnLst/>
              <a:rect l="l" t="t" r="r" b="b"/>
              <a:pathLst>
                <a:path w="1971" h="1351" extrusionOk="0">
                  <a:moveTo>
                    <a:pt x="1917" y="0"/>
                  </a:moveTo>
                  <a:lnTo>
                    <a:pt x="1" y="1275"/>
                  </a:lnTo>
                  <a:lnTo>
                    <a:pt x="50" y="1351"/>
                  </a:lnTo>
                  <a:lnTo>
                    <a:pt x="1971" y="80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2854;p48"/>
            <p:cNvSpPr/>
            <p:nvPr/>
          </p:nvSpPr>
          <p:spPr>
            <a:xfrm>
              <a:off x="4096510" y="4079367"/>
              <a:ext cx="41956" cy="24420"/>
            </a:xfrm>
            <a:custGeom>
              <a:avLst/>
              <a:gdLst/>
              <a:ahLst/>
              <a:cxnLst/>
              <a:rect l="l" t="t" r="r" b="b"/>
              <a:pathLst>
                <a:path w="1725" h="1004" extrusionOk="0">
                  <a:moveTo>
                    <a:pt x="46" y="0"/>
                  </a:moveTo>
                  <a:lnTo>
                    <a:pt x="1" y="86"/>
                  </a:lnTo>
                  <a:lnTo>
                    <a:pt x="1681" y="1003"/>
                  </a:lnTo>
                  <a:lnTo>
                    <a:pt x="1724" y="9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2855;p48"/>
            <p:cNvSpPr/>
            <p:nvPr/>
          </p:nvSpPr>
          <p:spPr>
            <a:xfrm>
              <a:off x="4080165" y="4116094"/>
              <a:ext cx="55820" cy="21598"/>
            </a:xfrm>
            <a:custGeom>
              <a:avLst/>
              <a:gdLst/>
              <a:ahLst/>
              <a:cxnLst/>
              <a:rect l="l" t="t" r="r" b="b"/>
              <a:pathLst>
                <a:path w="2295" h="888" extrusionOk="0">
                  <a:moveTo>
                    <a:pt x="2263" y="1"/>
                  </a:moveTo>
                  <a:lnTo>
                    <a:pt x="0" y="799"/>
                  </a:lnTo>
                  <a:lnTo>
                    <a:pt x="35" y="887"/>
                  </a:lnTo>
                  <a:lnTo>
                    <a:pt x="2295" y="90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2856;p48"/>
            <p:cNvSpPr/>
            <p:nvPr/>
          </p:nvSpPr>
          <p:spPr>
            <a:xfrm>
              <a:off x="4089578" y="4116216"/>
              <a:ext cx="39475" cy="27776"/>
            </a:xfrm>
            <a:custGeom>
              <a:avLst/>
              <a:gdLst/>
              <a:ahLst/>
              <a:cxnLst/>
              <a:rect l="l" t="t" r="r" b="b"/>
              <a:pathLst>
                <a:path w="1623" h="1142" extrusionOk="0">
                  <a:moveTo>
                    <a:pt x="54" y="0"/>
                  </a:moveTo>
                  <a:lnTo>
                    <a:pt x="0" y="80"/>
                  </a:lnTo>
                  <a:lnTo>
                    <a:pt x="1573" y="1141"/>
                  </a:lnTo>
                  <a:lnTo>
                    <a:pt x="1622" y="106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2857;p48"/>
            <p:cNvSpPr/>
            <p:nvPr/>
          </p:nvSpPr>
          <p:spPr>
            <a:xfrm>
              <a:off x="4118522" y="2038588"/>
              <a:ext cx="164639" cy="1167796"/>
            </a:xfrm>
            <a:custGeom>
              <a:avLst/>
              <a:gdLst/>
              <a:ahLst/>
              <a:cxnLst/>
              <a:rect l="l" t="t" r="r" b="b"/>
              <a:pathLst>
                <a:path w="6769" h="48013" extrusionOk="0">
                  <a:moveTo>
                    <a:pt x="498" y="0"/>
                  </a:moveTo>
                  <a:cubicBezTo>
                    <a:pt x="97" y="0"/>
                    <a:pt x="0" y="66"/>
                    <a:pt x="0" y="66"/>
                  </a:cubicBezTo>
                  <a:lnTo>
                    <a:pt x="0" y="48012"/>
                  </a:lnTo>
                  <a:lnTo>
                    <a:pt x="6768" y="48012"/>
                  </a:lnTo>
                  <a:lnTo>
                    <a:pt x="6768" y="6572"/>
                  </a:lnTo>
                  <a:cubicBezTo>
                    <a:pt x="6768" y="6572"/>
                    <a:pt x="6452" y="1185"/>
                    <a:pt x="3449" y="471"/>
                  </a:cubicBezTo>
                  <a:cubicBezTo>
                    <a:pt x="1838" y="89"/>
                    <a:pt x="963" y="0"/>
                    <a:pt x="498" y="0"/>
                  </a:cubicBez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2858;p48"/>
            <p:cNvSpPr/>
            <p:nvPr/>
          </p:nvSpPr>
          <p:spPr>
            <a:xfrm>
              <a:off x="4167288" y="2112796"/>
              <a:ext cx="232523" cy="485283"/>
            </a:xfrm>
            <a:custGeom>
              <a:avLst/>
              <a:gdLst/>
              <a:ahLst/>
              <a:cxnLst/>
              <a:rect l="l" t="t" r="r" b="b"/>
              <a:pathLst>
                <a:path w="9560" h="19952" extrusionOk="0">
                  <a:moveTo>
                    <a:pt x="2028" y="1"/>
                  </a:moveTo>
                  <a:cubicBezTo>
                    <a:pt x="40" y="1"/>
                    <a:pt x="0" y="2758"/>
                    <a:pt x="196" y="3414"/>
                  </a:cubicBezTo>
                  <a:cubicBezTo>
                    <a:pt x="196" y="3414"/>
                    <a:pt x="4327" y="17301"/>
                    <a:pt x="6001" y="19226"/>
                  </a:cubicBezTo>
                  <a:cubicBezTo>
                    <a:pt x="6447" y="19739"/>
                    <a:pt x="6911" y="19952"/>
                    <a:pt x="7348" y="19952"/>
                  </a:cubicBezTo>
                  <a:cubicBezTo>
                    <a:pt x="8557" y="19952"/>
                    <a:pt x="9559" y="18328"/>
                    <a:pt x="9392" y="16918"/>
                  </a:cubicBezTo>
                  <a:cubicBezTo>
                    <a:pt x="9165" y="14998"/>
                    <a:pt x="5712" y="3297"/>
                    <a:pt x="5222" y="2580"/>
                  </a:cubicBezTo>
                  <a:cubicBezTo>
                    <a:pt x="4732" y="1858"/>
                    <a:pt x="4014" y="5"/>
                    <a:pt x="202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2859;p48"/>
            <p:cNvSpPr/>
            <p:nvPr/>
          </p:nvSpPr>
          <p:spPr>
            <a:xfrm>
              <a:off x="4123386" y="2055030"/>
              <a:ext cx="265310" cy="484772"/>
            </a:xfrm>
            <a:custGeom>
              <a:avLst/>
              <a:gdLst/>
              <a:ahLst/>
              <a:cxnLst/>
              <a:rect l="l" t="t" r="r" b="b"/>
              <a:pathLst>
                <a:path w="10908" h="19931" extrusionOk="0">
                  <a:moveTo>
                    <a:pt x="3151" y="1"/>
                  </a:moveTo>
                  <a:cubicBezTo>
                    <a:pt x="2961" y="1"/>
                    <a:pt x="2759" y="12"/>
                    <a:pt x="2544" y="36"/>
                  </a:cubicBezTo>
                  <a:cubicBezTo>
                    <a:pt x="2544" y="36"/>
                    <a:pt x="0" y="1716"/>
                    <a:pt x="325" y="4132"/>
                  </a:cubicBezTo>
                  <a:cubicBezTo>
                    <a:pt x="576" y="5976"/>
                    <a:pt x="4095" y="14477"/>
                    <a:pt x="5735" y="18371"/>
                  </a:cubicBezTo>
                  <a:cubicBezTo>
                    <a:pt x="6141" y="19333"/>
                    <a:pt x="7077" y="19931"/>
                    <a:pt x="8082" y="19931"/>
                  </a:cubicBezTo>
                  <a:cubicBezTo>
                    <a:pt x="8268" y="19931"/>
                    <a:pt x="8457" y="19910"/>
                    <a:pt x="8645" y="19868"/>
                  </a:cubicBezTo>
                  <a:cubicBezTo>
                    <a:pt x="10048" y="19551"/>
                    <a:pt x="10907" y="18144"/>
                    <a:pt x="10556" y="16754"/>
                  </a:cubicBezTo>
                  <a:cubicBezTo>
                    <a:pt x="9459" y="12467"/>
                    <a:pt x="7294" y="4153"/>
                    <a:pt x="6675" y="2982"/>
                  </a:cubicBezTo>
                  <a:cubicBezTo>
                    <a:pt x="5904" y="1521"/>
                    <a:pt x="5345" y="1"/>
                    <a:pt x="315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2860;p48"/>
            <p:cNvSpPr/>
            <p:nvPr/>
          </p:nvSpPr>
          <p:spPr>
            <a:xfrm>
              <a:off x="4272726" y="2452532"/>
              <a:ext cx="143065" cy="520574"/>
            </a:xfrm>
            <a:custGeom>
              <a:avLst/>
              <a:gdLst/>
              <a:ahLst/>
              <a:cxnLst/>
              <a:rect l="l" t="t" r="r" b="b"/>
              <a:pathLst>
                <a:path w="5882" h="21403" extrusionOk="0">
                  <a:moveTo>
                    <a:pt x="2313" y="1"/>
                  </a:moveTo>
                  <a:cubicBezTo>
                    <a:pt x="1159" y="1"/>
                    <a:pt x="358" y="1459"/>
                    <a:pt x="210" y="2754"/>
                  </a:cubicBezTo>
                  <a:cubicBezTo>
                    <a:pt x="0" y="4581"/>
                    <a:pt x="3462" y="20549"/>
                    <a:pt x="3462" y="20549"/>
                  </a:cubicBezTo>
                  <a:cubicBezTo>
                    <a:pt x="3561" y="21014"/>
                    <a:pt x="3868" y="21403"/>
                    <a:pt x="4200" y="21403"/>
                  </a:cubicBezTo>
                  <a:cubicBezTo>
                    <a:pt x="4513" y="21403"/>
                    <a:pt x="4849" y="21056"/>
                    <a:pt x="5053" y="20099"/>
                  </a:cubicBezTo>
                  <a:cubicBezTo>
                    <a:pt x="5467" y="18130"/>
                    <a:pt x="5882" y="2963"/>
                    <a:pt x="3908" y="865"/>
                  </a:cubicBezTo>
                  <a:cubicBezTo>
                    <a:pt x="3330" y="251"/>
                    <a:pt x="2791" y="1"/>
                    <a:pt x="231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2861;p48"/>
            <p:cNvSpPr/>
            <p:nvPr/>
          </p:nvSpPr>
          <p:spPr>
            <a:xfrm>
              <a:off x="4306972" y="2900674"/>
              <a:ext cx="99820" cy="226272"/>
            </a:xfrm>
            <a:custGeom>
              <a:avLst/>
              <a:gdLst/>
              <a:ahLst/>
              <a:cxnLst/>
              <a:rect l="l" t="t" r="r" b="b"/>
              <a:pathLst>
                <a:path w="4104" h="9303" extrusionOk="0">
                  <a:moveTo>
                    <a:pt x="3075" y="0"/>
                  </a:moveTo>
                  <a:cubicBezTo>
                    <a:pt x="2279" y="0"/>
                    <a:pt x="1537" y="2523"/>
                    <a:pt x="1038" y="3372"/>
                  </a:cubicBezTo>
                  <a:cubicBezTo>
                    <a:pt x="503" y="4277"/>
                    <a:pt x="1" y="7016"/>
                    <a:pt x="486" y="7043"/>
                  </a:cubicBezTo>
                  <a:cubicBezTo>
                    <a:pt x="490" y="7043"/>
                    <a:pt x="493" y="7043"/>
                    <a:pt x="497" y="7043"/>
                  </a:cubicBezTo>
                  <a:cubicBezTo>
                    <a:pt x="977" y="7043"/>
                    <a:pt x="1062" y="5272"/>
                    <a:pt x="1342" y="4904"/>
                  </a:cubicBezTo>
                  <a:cubicBezTo>
                    <a:pt x="1492" y="4700"/>
                    <a:pt x="1637" y="4618"/>
                    <a:pt x="1743" y="4618"/>
                  </a:cubicBezTo>
                  <a:cubicBezTo>
                    <a:pt x="1831" y="4618"/>
                    <a:pt x="1891" y="4675"/>
                    <a:pt x="1903" y="4767"/>
                  </a:cubicBezTo>
                  <a:cubicBezTo>
                    <a:pt x="1903" y="4767"/>
                    <a:pt x="2068" y="5613"/>
                    <a:pt x="1809" y="6344"/>
                  </a:cubicBezTo>
                  <a:cubicBezTo>
                    <a:pt x="1557" y="7066"/>
                    <a:pt x="602" y="9303"/>
                    <a:pt x="1041" y="9303"/>
                  </a:cubicBezTo>
                  <a:cubicBezTo>
                    <a:pt x="1043" y="9303"/>
                    <a:pt x="1045" y="9303"/>
                    <a:pt x="1047" y="9303"/>
                  </a:cubicBezTo>
                  <a:cubicBezTo>
                    <a:pt x="1498" y="9276"/>
                    <a:pt x="2767" y="7035"/>
                    <a:pt x="3342" y="5555"/>
                  </a:cubicBezTo>
                  <a:cubicBezTo>
                    <a:pt x="3921" y="4076"/>
                    <a:pt x="4104" y="444"/>
                    <a:pt x="3244" y="39"/>
                  </a:cubicBezTo>
                  <a:cubicBezTo>
                    <a:pt x="3187" y="13"/>
                    <a:pt x="3131" y="0"/>
                    <a:pt x="307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2862;p48"/>
            <p:cNvSpPr/>
            <p:nvPr/>
          </p:nvSpPr>
          <p:spPr>
            <a:xfrm>
              <a:off x="4255774" y="2412352"/>
              <a:ext cx="165125" cy="404970"/>
            </a:xfrm>
            <a:custGeom>
              <a:avLst/>
              <a:gdLst/>
              <a:ahLst/>
              <a:cxnLst/>
              <a:rect l="l" t="t" r="r" b="b"/>
              <a:pathLst>
                <a:path w="6789" h="16650" extrusionOk="0">
                  <a:moveTo>
                    <a:pt x="2879" y="1"/>
                  </a:moveTo>
                  <a:cubicBezTo>
                    <a:pt x="1572" y="1"/>
                    <a:pt x="1" y="1526"/>
                    <a:pt x="496" y="5164"/>
                  </a:cubicBezTo>
                  <a:cubicBezTo>
                    <a:pt x="903" y="8180"/>
                    <a:pt x="1454" y="13326"/>
                    <a:pt x="1785" y="16449"/>
                  </a:cubicBezTo>
                  <a:lnTo>
                    <a:pt x="6307" y="16649"/>
                  </a:lnTo>
                  <a:cubicBezTo>
                    <a:pt x="6552" y="13067"/>
                    <a:pt x="6788" y="6745"/>
                    <a:pt x="5746" y="3649"/>
                  </a:cubicBezTo>
                  <a:cubicBezTo>
                    <a:pt x="5746" y="3649"/>
                    <a:pt x="5059" y="1176"/>
                    <a:pt x="3772" y="276"/>
                  </a:cubicBezTo>
                  <a:cubicBezTo>
                    <a:pt x="3515" y="95"/>
                    <a:pt x="3205" y="1"/>
                    <a:pt x="2879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2863;p48"/>
            <p:cNvSpPr/>
            <p:nvPr/>
          </p:nvSpPr>
          <p:spPr>
            <a:xfrm>
              <a:off x="4299165" y="2812432"/>
              <a:ext cx="110011" cy="68735"/>
            </a:xfrm>
            <a:custGeom>
              <a:avLst/>
              <a:gdLst/>
              <a:ahLst/>
              <a:cxnLst/>
              <a:rect l="l" t="t" r="r" b="b"/>
              <a:pathLst>
                <a:path w="4523" h="2826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1586"/>
                    <a:pt x="272" y="2656"/>
                    <a:pt x="272" y="2656"/>
                  </a:cubicBezTo>
                  <a:lnTo>
                    <a:pt x="4309" y="2826"/>
                  </a:lnTo>
                  <a:cubicBezTo>
                    <a:pt x="4309" y="2826"/>
                    <a:pt x="4416" y="1778"/>
                    <a:pt x="4523" y="2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A1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2864;p48"/>
            <p:cNvSpPr/>
            <p:nvPr/>
          </p:nvSpPr>
          <p:spPr>
            <a:xfrm>
              <a:off x="3778663" y="2032118"/>
              <a:ext cx="182638" cy="1174266"/>
            </a:xfrm>
            <a:custGeom>
              <a:avLst/>
              <a:gdLst/>
              <a:ahLst/>
              <a:cxnLst/>
              <a:rect l="l" t="t" r="r" b="b"/>
              <a:pathLst>
                <a:path w="7509" h="48279" extrusionOk="0">
                  <a:moveTo>
                    <a:pt x="6403" y="1"/>
                  </a:moveTo>
                  <a:cubicBezTo>
                    <a:pt x="707" y="1"/>
                    <a:pt x="1154" y="10254"/>
                    <a:pt x="1154" y="10254"/>
                  </a:cubicBezTo>
                  <a:lnTo>
                    <a:pt x="1" y="48278"/>
                  </a:lnTo>
                  <a:lnTo>
                    <a:pt x="5548" y="48278"/>
                  </a:lnTo>
                  <a:cubicBezTo>
                    <a:pt x="5548" y="48278"/>
                    <a:pt x="6354" y="17361"/>
                    <a:pt x="5548" y="9123"/>
                  </a:cubicBezTo>
                  <a:cubicBezTo>
                    <a:pt x="4741" y="885"/>
                    <a:pt x="7508" y="118"/>
                    <a:pt x="7508" y="118"/>
                  </a:cubicBezTo>
                  <a:cubicBezTo>
                    <a:pt x="7116" y="38"/>
                    <a:pt x="6748" y="1"/>
                    <a:pt x="6403" y="1"/>
                  </a:cubicBez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1" name="Google Shape;2865;p48"/>
          <p:cNvGrpSpPr/>
          <p:nvPr/>
        </p:nvGrpSpPr>
        <p:grpSpPr>
          <a:xfrm>
            <a:off x="4847287" y="1419631"/>
            <a:ext cx="1043733" cy="2570320"/>
            <a:chOff x="6543075" y="1641125"/>
            <a:chExt cx="468525" cy="1153800"/>
          </a:xfrm>
        </p:grpSpPr>
        <p:sp>
          <p:nvSpPr>
            <p:cNvPr id="142" name="Google Shape;2866;p48"/>
            <p:cNvSpPr/>
            <p:nvPr/>
          </p:nvSpPr>
          <p:spPr>
            <a:xfrm>
              <a:off x="6842800" y="1742400"/>
              <a:ext cx="117875" cy="124100"/>
            </a:xfrm>
            <a:custGeom>
              <a:avLst/>
              <a:gdLst/>
              <a:ahLst/>
              <a:cxnLst/>
              <a:rect l="l" t="t" r="r" b="b"/>
              <a:pathLst>
                <a:path w="4715" h="4964" extrusionOk="0">
                  <a:moveTo>
                    <a:pt x="687" y="1"/>
                  </a:moveTo>
                  <a:lnTo>
                    <a:pt x="282" y="89"/>
                  </a:lnTo>
                  <a:cubicBezTo>
                    <a:pt x="282" y="89"/>
                    <a:pt x="1" y="607"/>
                    <a:pt x="103" y="2473"/>
                  </a:cubicBezTo>
                  <a:cubicBezTo>
                    <a:pt x="201" y="4173"/>
                    <a:pt x="1326" y="4964"/>
                    <a:pt x="2654" y="4964"/>
                  </a:cubicBezTo>
                  <a:cubicBezTo>
                    <a:pt x="2781" y="4964"/>
                    <a:pt x="2910" y="4956"/>
                    <a:pt x="3040" y="4942"/>
                  </a:cubicBezTo>
                  <a:cubicBezTo>
                    <a:pt x="4527" y="4782"/>
                    <a:pt x="4714" y="3899"/>
                    <a:pt x="4545" y="2291"/>
                  </a:cubicBezTo>
                  <a:cubicBezTo>
                    <a:pt x="4415" y="1051"/>
                    <a:pt x="3485" y="611"/>
                    <a:pt x="2621" y="611"/>
                  </a:cubicBezTo>
                  <a:cubicBezTo>
                    <a:pt x="2364" y="611"/>
                    <a:pt x="2113" y="650"/>
                    <a:pt x="1890" y="718"/>
                  </a:cubicBezTo>
                  <a:cubicBezTo>
                    <a:pt x="1765" y="756"/>
                    <a:pt x="1652" y="773"/>
                    <a:pt x="1551" y="773"/>
                  </a:cubicBezTo>
                  <a:cubicBezTo>
                    <a:pt x="859" y="773"/>
                    <a:pt x="687" y="1"/>
                    <a:pt x="687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2867;p48"/>
            <p:cNvSpPr/>
            <p:nvPr/>
          </p:nvSpPr>
          <p:spPr>
            <a:xfrm>
              <a:off x="6725900" y="2045750"/>
              <a:ext cx="136525" cy="318050"/>
            </a:xfrm>
            <a:custGeom>
              <a:avLst/>
              <a:gdLst/>
              <a:ahLst/>
              <a:cxnLst/>
              <a:rect l="l" t="t" r="r" b="b"/>
              <a:pathLst>
                <a:path w="5461" h="12722" extrusionOk="0">
                  <a:moveTo>
                    <a:pt x="3553" y="0"/>
                  </a:moveTo>
                  <a:cubicBezTo>
                    <a:pt x="2764" y="0"/>
                    <a:pt x="2069" y="569"/>
                    <a:pt x="1727" y="992"/>
                  </a:cubicBezTo>
                  <a:cubicBezTo>
                    <a:pt x="1130" y="1723"/>
                    <a:pt x="163" y="8998"/>
                    <a:pt x="79" y="10501"/>
                  </a:cubicBezTo>
                  <a:cubicBezTo>
                    <a:pt x="1" y="11880"/>
                    <a:pt x="344" y="12721"/>
                    <a:pt x="1178" y="12721"/>
                  </a:cubicBezTo>
                  <a:cubicBezTo>
                    <a:pt x="1252" y="12721"/>
                    <a:pt x="1329" y="12715"/>
                    <a:pt x="1411" y="12702"/>
                  </a:cubicBezTo>
                  <a:cubicBezTo>
                    <a:pt x="2413" y="12537"/>
                    <a:pt x="2743" y="10001"/>
                    <a:pt x="4102" y="6699"/>
                  </a:cubicBezTo>
                  <a:cubicBezTo>
                    <a:pt x="5460" y="3398"/>
                    <a:pt x="5345" y="1206"/>
                    <a:pt x="5345" y="1206"/>
                  </a:cubicBezTo>
                  <a:cubicBezTo>
                    <a:pt x="4765" y="308"/>
                    <a:pt x="4134" y="0"/>
                    <a:pt x="355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2868;p48"/>
            <p:cNvSpPr/>
            <p:nvPr/>
          </p:nvSpPr>
          <p:spPr>
            <a:xfrm>
              <a:off x="6726700" y="2309750"/>
              <a:ext cx="105650" cy="339800"/>
            </a:xfrm>
            <a:custGeom>
              <a:avLst/>
              <a:gdLst/>
              <a:ahLst/>
              <a:cxnLst/>
              <a:rect l="l" t="t" r="r" b="b"/>
              <a:pathLst>
                <a:path w="4226" h="13592" extrusionOk="0">
                  <a:moveTo>
                    <a:pt x="1096" y="0"/>
                  </a:moveTo>
                  <a:cubicBezTo>
                    <a:pt x="529" y="0"/>
                    <a:pt x="0" y="476"/>
                    <a:pt x="51" y="1072"/>
                  </a:cubicBezTo>
                  <a:cubicBezTo>
                    <a:pt x="114" y="1798"/>
                    <a:pt x="1459" y="9003"/>
                    <a:pt x="2346" y="13592"/>
                  </a:cubicBezTo>
                  <a:lnTo>
                    <a:pt x="4199" y="13592"/>
                  </a:lnTo>
                  <a:cubicBezTo>
                    <a:pt x="4225" y="10990"/>
                    <a:pt x="4114" y="7711"/>
                    <a:pt x="3727" y="6031"/>
                  </a:cubicBezTo>
                  <a:cubicBezTo>
                    <a:pt x="3067" y="3162"/>
                    <a:pt x="2203" y="947"/>
                    <a:pt x="2203" y="947"/>
                  </a:cubicBezTo>
                  <a:cubicBezTo>
                    <a:pt x="1965" y="267"/>
                    <a:pt x="1520" y="0"/>
                    <a:pt x="109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2869;p48"/>
            <p:cNvSpPr/>
            <p:nvPr/>
          </p:nvSpPr>
          <p:spPr>
            <a:xfrm>
              <a:off x="6785325" y="2649525"/>
              <a:ext cx="46350" cy="106000"/>
            </a:xfrm>
            <a:custGeom>
              <a:avLst/>
              <a:gdLst/>
              <a:ahLst/>
              <a:cxnLst/>
              <a:rect l="l" t="t" r="r" b="b"/>
              <a:pathLst>
                <a:path w="1854" h="4240" extrusionOk="0">
                  <a:moveTo>
                    <a:pt x="1" y="1"/>
                  </a:moveTo>
                  <a:cubicBezTo>
                    <a:pt x="383" y="1983"/>
                    <a:pt x="683" y="3480"/>
                    <a:pt x="753" y="3748"/>
                  </a:cubicBezTo>
                  <a:cubicBezTo>
                    <a:pt x="851" y="4109"/>
                    <a:pt x="997" y="4239"/>
                    <a:pt x="1144" y="4239"/>
                  </a:cubicBezTo>
                  <a:cubicBezTo>
                    <a:pt x="1358" y="4239"/>
                    <a:pt x="1573" y="3961"/>
                    <a:pt x="1645" y="3712"/>
                  </a:cubicBezTo>
                  <a:cubicBezTo>
                    <a:pt x="1752" y="3347"/>
                    <a:pt x="1837" y="1841"/>
                    <a:pt x="185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2870;p48"/>
            <p:cNvSpPr/>
            <p:nvPr/>
          </p:nvSpPr>
          <p:spPr>
            <a:xfrm>
              <a:off x="6829550" y="269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2871;p48"/>
            <p:cNvSpPr/>
            <p:nvPr/>
          </p:nvSpPr>
          <p:spPr>
            <a:xfrm>
              <a:off x="6670925" y="2769150"/>
              <a:ext cx="162225" cy="20850"/>
            </a:xfrm>
            <a:custGeom>
              <a:avLst/>
              <a:gdLst/>
              <a:ahLst/>
              <a:cxnLst/>
              <a:rect l="l" t="t" r="r" b="b"/>
              <a:pathLst>
                <a:path w="6489" h="834" extrusionOk="0">
                  <a:moveTo>
                    <a:pt x="153" y="1"/>
                  </a:moveTo>
                  <a:cubicBezTo>
                    <a:pt x="23" y="749"/>
                    <a:pt x="1" y="834"/>
                    <a:pt x="1" y="834"/>
                  </a:cubicBezTo>
                  <a:lnTo>
                    <a:pt x="6488" y="834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2872;p48"/>
            <p:cNvSpPr/>
            <p:nvPr/>
          </p:nvSpPr>
          <p:spPr>
            <a:xfrm>
              <a:off x="6674725" y="2694100"/>
              <a:ext cx="158425" cy="75075"/>
            </a:xfrm>
            <a:custGeom>
              <a:avLst/>
              <a:gdLst/>
              <a:ahLst/>
              <a:cxnLst/>
              <a:rect l="l" t="t" r="r" b="b"/>
              <a:pathLst>
                <a:path w="6337" h="3003" extrusionOk="0">
                  <a:moveTo>
                    <a:pt x="4737" y="0"/>
                  </a:moveTo>
                  <a:cubicBezTo>
                    <a:pt x="4737" y="0"/>
                    <a:pt x="4924" y="1742"/>
                    <a:pt x="3610" y="1867"/>
                  </a:cubicBezTo>
                  <a:cubicBezTo>
                    <a:pt x="2294" y="1997"/>
                    <a:pt x="143" y="2170"/>
                    <a:pt x="9" y="2959"/>
                  </a:cubicBezTo>
                  <a:cubicBezTo>
                    <a:pt x="5" y="2976"/>
                    <a:pt x="5" y="2990"/>
                    <a:pt x="1" y="3003"/>
                  </a:cubicBezTo>
                  <a:lnTo>
                    <a:pt x="6336" y="3003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2873;p48"/>
            <p:cNvSpPr/>
            <p:nvPr/>
          </p:nvSpPr>
          <p:spPr>
            <a:xfrm>
              <a:off x="6686975" y="2752350"/>
              <a:ext cx="72425" cy="17075"/>
            </a:xfrm>
            <a:custGeom>
              <a:avLst/>
              <a:gdLst/>
              <a:ahLst/>
              <a:cxnLst/>
              <a:rect l="l" t="t" r="r" b="b"/>
              <a:pathLst>
                <a:path w="2897" h="683" extrusionOk="0">
                  <a:moveTo>
                    <a:pt x="1040" y="0"/>
                  </a:moveTo>
                  <a:cubicBezTo>
                    <a:pt x="491" y="0"/>
                    <a:pt x="6" y="19"/>
                    <a:pt x="1" y="19"/>
                  </a:cubicBezTo>
                  <a:lnTo>
                    <a:pt x="1" y="58"/>
                  </a:lnTo>
                  <a:cubicBezTo>
                    <a:pt x="6" y="58"/>
                    <a:pt x="491" y="42"/>
                    <a:pt x="1040" y="42"/>
                  </a:cubicBezTo>
                  <a:cubicBezTo>
                    <a:pt x="1314" y="42"/>
                    <a:pt x="1604" y="46"/>
                    <a:pt x="1858" y="58"/>
                  </a:cubicBezTo>
                  <a:cubicBezTo>
                    <a:pt x="2606" y="99"/>
                    <a:pt x="2857" y="677"/>
                    <a:pt x="2861" y="683"/>
                  </a:cubicBezTo>
                  <a:lnTo>
                    <a:pt x="2896" y="669"/>
                  </a:lnTo>
                  <a:cubicBezTo>
                    <a:pt x="2896" y="660"/>
                    <a:pt x="2633" y="58"/>
                    <a:pt x="1858" y="19"/>
                  </a:cubicBezTo>
                  <a:cubicBezTo>
                    <a:pt x="1604" y="5"/>
                    <a:pt x="1314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2874;p48"/>
            <p:cNvSpPr/>
            <p:nvPr/>
          </p:nvSpPr>
          <p:spPr>
            <a:xfrm>
              <a:off x="6758700" y="2694100"/>
              <a:ext cx="55075" cy="52600"/>
            </a:xfrm>
            <a:custGeom>
              <a:avLst/>
              <a:gdLst/>
              <a:ahLst/>
              <a:cxnLst/>
              <a:rect l="l" t="t" r="r" b="b"/>
              <a:pathLst>
                <a:path w="2203" h="2104" extrusionOk="0">
                  <a:moveTo>
                    <a:pt x="2149" y="0"/>
                  </a:moveTo>
                  <a:cubicBezTo>
                    <a:pt x="2149" y="19"/>
                    <a:pt x="2157" y="1760"/>
                    <a:pt x="1524" y="1983"/>
                  </a:cubicBezTo>
                  <a:cubicBezTo>
                    <a:pt x="1363" y="2041"/>
                    <a:pt x="1187" y="2062"/>
                    <a:pt x="1014" y="2062"/>
                  </a:cubicBezTo>
                  <a:cubicBezTo>
                    <a:pt x="506" y="2062"/>
                    <a:pt x="25" y="1875"/>
                    <a:pt x="19" y="1872"/>
                  </a:cubicBezTo>
                  <a:lnTo>
                    <a:pt x="0" y="1911"/>
                  </a:lnTo>
                  <a:cubicBezTo>
                    <a:pt x="10" y="1917"/>
                    <a:pt x="496" y="2104"/>
                    <a:pt x="1016" y="2104"/>
                  </a:cubicBezTo>
                  <a:cubicBezTo>
                    <a:pt x="1195" y="2104"/>
                    <a:pt x="1374" y="2081"/>
                    <a:pt x="1542" y="2023"/>
                  </a:cubicBezTo>
                  <a:cubicBezTo>
                    <a:pt x="2202" y="1787"/>
                    <a:pt x="2188" y="76"/>
                    <a:pt x="2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2875;p48"/>
            <p:cNvSpPr/>
            <p:nvPr/>
          </p:nvSpPr>
          <p:spPr>
            <a:xfrm>
              <a:off x="6791700" y="2699450"/>
              <a:ext cx="21500" cy="14725"/>
            </a:xfrm>
            <a:custGeom>
              <a:avLst/>
              <a:gdLst/>
              <a:ahLst/>
              <a:cxnLst/>
              <a:rect l="l" t="t" r="r" b="b"/>
              <a:pathLst>
                <a:path w="860" h="589" extrusionOk="0">
                  <a:moveTo>
                    <a:pt x="837" y="0"/>
                  </a:moveTo>
                  <a:lnTo>
                    <a:pt x="0" y="553"/>
                  </a:lnTo>
                  <a:lnTo>
                    <a:pt x="21" y="588"/>
                  </a:lnTo>
                  <a:lnTo>
                    <a:pt x="860" y="3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2876;p48"/>
            <p:cNvSpPr/>
            <p:nvPr/>
          </p:nvSpPr>
          <p:spPr>
            <a:xfrm>
              <a:off x="6793025" y="2703250"/>
              <a:ext cx="18850" cy="10925"/>
            </a:xfrm>
            <a:custGeom>
              <a:avLst/>
              <a:gdLst/>
              <a:ahLst/>
              <a:cxnLst/>
              <a:rect l="l" t="t" r="r" b="b"/>
              <a:pathLst>
                <a:path w="754" h="437" extrusionOk="0">
                  <a:moveTo>
                    <a:pt x="22" y="0"/>
                  </a:moveTo>
                  <a:lnTo>
                    <a:pt x="1" y="35"/>
                  </a:lnTo>
                  <a:lnTo>
                    <a:pt x="731" y="436"/>
                  </a:lnTo>
                  <a:lnTo>
                    <a:pt x="753" y="40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2877;p48"/>
            <p:cNvSpPr/>
            <p:nvPr/>
          </p:nvSpPr>
          <p:spPr>
            <a:xfrm>
              <a:off x="6785775" y="2719700"/>
              <a:ext cx="24975" cy="9625"/>
            </a:xfrm>
            <a:custGeom>
              <a:avLst/>
              <a:gdLst/>
              <a:ahLst/>
              <a:cxnLst/>
              <a:rect l="l" t="t" r="r" b="b"/>
              <a:pathLst>
                <a:path w="999" h="385" extrusionOk="0">
                  <a:moveTo>
                    <a:pt x="986" y="1"/>
                  </a:moveTo>
                  <a:lnTo>
                    <a:pt x="1" y="344"/>
                  </a:lnTo>
                  <a:lnTo>
                    <a:pt x="14" y="385"/>
                  </a:lnTo>
                  <a:lnTo>
                    <a:pt x="998" y="37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2878;p48"/>
            <p:cNvSpPr/>
            <p:nvPr/>
          </p:nvSpPr>
          <p:spPr>
            <a:xfrm>
              <a:off x="6789900" y="2719700"/>
              <a:ext cx="17725" cy="12400"/>
            </a:xfrm>
            <a:custGeom>
              <a:avLst/>
              <a:gdLst/>
              <a:ahLst/>
              <a:cxnLst/>
              <a:rect l="l" t="t" r="r" b="b"/>
              <a:pathLst>
                <a:path w="709" h="496" extrusionOk="0">
                  <a:moveTo>
                    <a:pt x="23" y="1"/>
                  </a:moveTo>
                  <a:lnTo>
                    <a:pt x="0" y="37"/>
                  </a:lnTo>
                  <a:lnTo>
                    <a:pt x="687" y="496"/>
                  </a:lnTo>
                  <a:lnTo>
                    <a:pt x="708" y="465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2879;p48"/>
            <p:cNvSpPr/>
            <p:nvPr/>
          </p:nvSpPr>
          <p:spPr>
            <a:xfrm>
              <a:off x="6694550" y="1820600"/>
              <a:ext cx="96250" cy="220450"/>
            </a:xfrm>
            <a:custGeom>
              <a:avLst/>
              <a:gdLst/>
              <a:ahLst/>
              <a:cxnLst/>
              <a:rect l="l" t="t" r="r" b="b"/>
              <a:pathLst>
                <a:path w="3850" h="8818" extrusionOk="0">
                  <a:moveTo>
                    <a:pt x="2732" y="0"/>
                  </a:moveTo>
                  <a:cubicBezTo>
                    <a:pt x="2166" y="0"/>
                    <a:pt x="1720" y="724"/>
                    <a:pt x="1658" y="958"/>
                  </a:cubicBezTo>
                  <a:cubicBezTo>
                    <a:pt x="1658" y="958"/>
                    <a:pt x="0" y="7049"/>
                    <a:pt x="179" y="8145"/>
                  </a:cubicBezTo>
                  <a:cubicBezTo>
                    <a:pt x="257" y="8626"/>
                    <a:pt x="539" y="8817"/>
                    <a:pt x="862" y="8817"/>
                  </a:cubicBezTo>
                  <a:cubicBezTo>
                    <a:pt x="1279" y="8817"/>
                    <a:pt x="1764" y="8498"/>
                    <a:pt x="1966" y="8069"/>
                  </a:cubicBezTo>
                  <a:cubicBezTo>
                    <a:pt x="2322" y="7307"/>
                    <a:pt x="3726" y="2184"/>
                    <a:pt x="3707" y="1804"/>
                  </a:cubicBezTo>
                  <a:cubicBezTo>
                    <a:pt x="3694" y="1426"/>
                    <a:pt x="3850" y="570"/>
                    <a:pt x="3115" y="116"/>
                  </a:cubicBezTo>
                  <a:cubicBezTo>
                    <a:pt x="2983" y="35"/>
                    <a:pt x="2855" y="0"/>
                    <a:pt x="2732" y="0"/>
                  </a:cubicBezTo>
                  <a:close/>
                </a:path>
              </a:pathLst>
            </a:custGeom>
            <a:solidFill>
              <a:srgbClr val="FF2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2880;p48"/>
            <p:cNvSpPr/>
            <p:nvPr/>
          </p:nvSpPr>
          <p:spPr>
            <a:xfrm>
              <a:off x="6723275" y="1839250"/>
              <a:ext cx="69775" cy="103225"/>
            </a:xfrm>
            <a:custGeom>
              <a:avLst/>
              <a:gdLst/>
              <a:ahLst/>
              <a:cxnLst/>
              <a:rect l="l" t="t" r="r" b="b"/>
              <a:pathLst>
                <a:path w="2791" h="4129" extrusionOk="0">
                  <a:moveTo>
                    <a:pt x="1283" y="1"/>
                  </a:moveTo>
                  <a:cubicBezTo>
                    <a:pt x="825" y="1"/>
                    <a:pt x="452" y="348"/>
                    <a:pt x="313" y="711"/>
                  </a:cubicBezTo>
                  <a:cubicBezTo>
                    <a:pt x="103" y="1255"/>
                    <a:pt x="1" y="2057"/>
                    <a:pt x="1" y="2057"/>
                  </a:cubicBezTo>
                  <a:lnTo>
                    <a:pt x="1752" y="4128"/>
                  </a:lnTo>
                  <a:lnTo>
                    <a:pt x="2349" y="1954"/>
                  </a:lnTo>
                  <a:cubicBezTo>
                    <a:pt x="2349" y="1954"/>
                    <a:pt x="2791" y="974"/>
                    <a:pt x="2028" y="315"/>
                  </a:cubicBezTo>
                  <a:cubicBezTo>
                    <a:pt x="1771" y="91"/>
                    <a:pt x="1516" y="1"/>
                    <a:pt x="1283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2881;p48"/>
            <p:cNvSpPr/>
            <p:nvPr/>
          </p:nvSpPr>
          <p:spPr>
            <a:xfrm>
              <a:off x="6719150" y="1794425"/>
              <a:ext cx="81575" cy="143825"/>
            </a:xfrm>
            <a:custGeom>
              <a:avLst/>
              <a:gdLst/>
              <a:ahLst/>
              <a:cxnLst/>
              <a:rect l="l" t="t" r="r" b="b"/>
              <a:pathLst>
                <a:path w="3263" h="5753" extrusionOk="0">
                  <a:moveTo>
                    <a:pt x="2193" y="0"/>
                  </a:moveTo>
                  <a:cubicBezTo>
                    <a:pt x="2193" y="0"/>
                    <a:pt x="865" y="40"/>
                    <a:pt x="433" y="1007"/>
                  </a:cubicBezTo>
                  <a:lnTo>
                    <a:pt x="1" y="1979"/>
                  </a:lnTo>
                  <a:lnTo>
                    <a:pt x="2064" y="5752"/>
                  </a:lnTo>
                  <a:cubicBezTo>
                    <a:pt x="2064" y="5752"/>
                    <a:pt x="2995" y="2820"/>
                    <a:pt x="3044" y="2041"/>
                  </a:cubicBezTo>
                  <a:cubicBezTo>
                    <a:pt x="3098" y="1261"/>
                    <a:pt x="3262" y="513"/>
                    <a:pt x="2193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2882;p48"/>
            <p:cNvSpPr/>
            <p:nvPr/>
          </p:nvSpPr>
          <p:spPr>
            <a:xfrm>
              <a:off x="6567900" y="1863700"/>
              <a:ext cx="174100" cy="177400"/>
            </a:xfrm>
            <a:custGeom>
              <a:avLst/>
              <a:gdLst/>
              <a:ahLst/>
              <a:cxnLst/>
              <a:rect l="l" t="t" r="r" b="b"/>
              <a:pathLst>
                <a:path w="6964" h="7096" extrusionOk="0">
                  <a:moveTo>
                    <a:pt x="338" y="0"/>
                  </a:moveTo>
                  <a:cubicBezTo>
                    <a:pt x="132" y="0"/>
                    <a:pt x="1" y="199"/>
                    <a:pt x="250" y="718"/>
                  </a:cubicBezTo>
                  <a:cubicBezTo>
                    <a:pt x="624" y="1511"/>
                    <a:pt x="4496" y="6866"/>
                    <a:pt x="5734" y="7072"/>
                  </a:cubicBezTo>
                  <a:cubicBezTo>
                    <a:pt x="5834" y="7088"/>
                    <a:pt x="5925" y="7096"/>
                    <a:pt x="6008" y="7096"/>
                  </a:cubicBezTo>
                  <a:cubicBezTo>
                    <a:pt x="6964" y="7096"/>
                    <a:pt x="6892" y="6072"/>
                    <a:pt x="6514" y="5441"/>
                  </a:cubicBezTo>
                  <a:cubicBezTo>
                    <a:pt x="6100" y="4750"/>
                    <a:pt x="678" y="143"/>
                    <a:pt x="678" y="143"/>
                  </a:cubicBezTo>
                  <a:cubicBezTo>
                    <a:pt x="573" y="54"/>
                    <a:pt x="446" y="0"/>
                    <a:pt x="338" y="0"/>
                  </a:cubicBezTo>
                  <a:close/>
                </a:path>
              </a:pathLst>
            </a:custGeom>
            <a:solidFill>
              <a:srgbClr val="FF2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2883;p48"/>
            <p:cNvSpPr/>
            <p:nvPr/>
          </p:nvSpPr>
          <p:spPr>
            <a:xfrm>
              <a:off x="6543075" y="1820325"/>
              <a:ext cx="40800" cy="57550"/>
            </a:xfrm>
            <a:custGeom>
              <a:avLst/>
              <a:gdLst/>
              <a:ahLst/>
              <a:cxnLst/>
              <a:rect l="l" t="t" r="r" b="b"/>
              <a:pathLst>
                <a:path w="1632" h="2302" extrusionOk="0">
                  <a:moveTo>
                    <a:pt x="19" y="1"/>
                  </a:moveTo>
                  <a:cubicBezTo>
                    <a:pt x="16" y="1"/>
                    <a:pt x="14" y="3"/>
                    <a:pt x="13" y="7"/>
                  </a:cubicBezTo>
                  <a:cubicBezTo>
                    <a:pt x="0" y="136"/>
                    <a:pt x="494" y="880"/>
                    <a:pt x="494" y="880"/>
                  </a:cubicBezTo>
                  <a:cubicBezTo>
                    <a:pt x="494" y="880"/>
                    <a:pt x="75" y="1250"/>
                    <a:pt x="62" y="1420"/>
                  </a:cubicBezTo>
                  <a:cubicBezTo>
                    <a:pt x="44" y="1584"/>
                    <a:pt x="1230" y="2302"/>
                    <a:pt x="1230" y="2302"/>
                  </a:cubicBezTo>
                  <a:lnTo>
                    <a:pt x="1631" y="1847"/>
                  </a:lnTo>
                  <a:cubicBezTo>
                    <a:pt x="1631" y="1847"/>
                    <a:pt x="127" y="1"/>
                    <a:pt x="19" y="1"/>
                  </a:cubicBezTo>
                  <a:close/>
                </a:path>
              </a:pathLst>
            </a:custGeom>
            <a:solidFill>
              <a:srgbClr val="FF2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2884;p48"/>
            <p:cNvSpPr/>
            <p:nvPr/>
          </p:nvSpPr>
          <p:spPr>
            <a:xfrm>
              <a:off x="6783425" y="1792075"/>
              <a:ext cx="108650" cy="43900"/>
            </a:xfrm>
            <a:custGeom>
              <a:avLst/>
              <a:gdLst/>
              <a:ahLst/>
              <a:cxnLst/>
              <a:rect l="l" t="t" r="r" b="b"/>
              <a:pathLst>
                <a:path w="4346" h="1756" extrusionOk="0">
                  <a:moveTo>
                    <a:pt x="700" y="0"/>
                  </a:moveTo>
                  <a:cubicBezTo>
                    <a:pt x="469" y="0"/>
                    <a:pt x="222" y="8"/>
                    <a:pt x="1" y="31"/>
                  </a:cubicBezTo>
                  <a:cubicBezTo>
                    <a:pt x="375" y="780"/>
                    <a:pt x="1035" y="1404"/>
                    <a:pt x="1779" y="1662"/>
                  </a:cubicBezTo>
                  <a:cubicBezTo>
                    <a:pt x="1956" y="1726"/>
                    <a:pt x="2132" y="1756"/>
                    <a:pt x="2303" y="1756"/>
                  </a:cubicBezTo>
                  <a:cubicBezTo>
                    <a:pt x="3167" y="1756"/>
                    <a:pt x="3928" y="1007"/>
                    <a:pt x="4345" y="214"/>
                  </a:cubicBezTo>
                  <a:cubicBezTo>
                    <a:pt x="3574" y="126"/>
                    <a:pt x="2585" y="19"/>
                    <a:pt x="2585" y="19"/>
                  </a:cubicBezTo>
                  <a:lnTo>
                    <a:pt x="1561" y="31"/>
                  </a:lnTo>
                  <a:cubicBezTo>
                    <a:pt x="1561" y="31"/>
                    <a:pt x="1162" y="0"/>
                    <a:pt x="70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2885;p48"/>
            <p:cNvSpPr/>
            <p:nvPr/>
          </p:nvSpPr>
          <p:spPr>
            <a:xfrm>
              <a:off x="6744225" y="1792850"/>
              <a:ext cx="189050" cy="208325"/>
            </a:xfrm>
            <a:custGeom>
              <a:avLst/>
              <a:gdLst/>
              <a:ahLst/>
              <a:cxnLst/>
              <a:rect l="l" t="t" r="r" b="b"/>
              <a:pathLst>
                <a:path w="7562" h="8333" extrusionOk="0">
                  <a:moveTo>
                    <a:pt x="1569" y="0"/>
                  </a:moveTo>
                  <a:cubicBezTo>
                    <a:pt x="1288" y="27"/>
                    <a:pt x="1052" y="81"/>
                    <a:pt x="937" y="175"/>
                  </a:cubicBezTo>
                  <a:cubicBezTo>
                    <a:pt x="548" y="491"/>
                    <a:pt x="1" y="2282"/>
                    <a:pt x="785" y="4029"/>
                  </a:cubicBezTo>
                  <a:cubicBezTo>
                    <a:pt x="1573" y="5775"/>
                    <a:pt x="2001" y="7117"/>
                    <a:pt x="2041" y="7673"/>
                  </a:cubicBezTo>
                  <a:cubicBezTo>
                    <a:pt x="2081" y="8226"/>
                    <a:pt x="2175" y="8333"/>
                    <a:pt x="2175" y="8333"/>
                  </a:cubicBezTo>
                  <a:lnTo>
                    <a:pt x="5597" y="8186"/>
                  </a:lnTo>
                  <a:cubicBezTo>
                    <a:pt x="5597" y="8186"/>
                    <a:pt x="6043" y="5561"/>
                    <a:pt x="6305" y="4991"/>
                  </a:cubicBezTo>
                  <a:cubicBezTo>
                    <a:pt x="6568" y="4425"/>
                    <a:pt x="7415" y="2826"/>
                    <a:pt x="7490" y="1952"/>
                  </a:cubicBezTo>
                  <a:cubicBezTo>
                    <a:pt x="7561" y="1084"/>
                    <a:pt x="7223" y="353"/>
                    <a:pt x="6599" y="268"/>
                  </a:cubicBezTo>
                  <a:cubicBezTo>
                    <a:pt x="6434" y="246"/>
                    <a:pt x="6185" y="214"/>
                    <a:pt x="5913" y="183"/>
                  </a:cubicBezTo>
                  <a:cubicBezTo>
                    <a:pt x="5496" y="976"/>
                    <a:pt x="4735" y="1725"/>
                    <a:pt x="3871" y="1725"/>
                  </a:cubicBezTo>
                  <a:cubicBezTo>
                    <a:pt x="3700" y="1725"/>
                    <a:pt x="3524" y="1695"/>
                    <a:pt x="3347" y="1631"/>
                  </a:cubicBezTo>
                  <a:cubicBezTo>
                    <a:pt x="2603" y="1373"/>
                    <a:pt x="1943" y="749"/>
                    <a:pt x="1569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2886;p48"/>
            <p:cNvSpPr/>
            <p:nvPr/>
          </p:nvSpPr>
          <p:spPr>
            <a:xfrm>
              <a:off x="6753600" y="1855575"/>
              <a:ext cx="42325" cy="129100"/>
            </a:xfrm>
            <a:custGeom>
              <a:avLst/>
              <a:gdLst/>
              <a:ahLst/>
              <a:cxnLst/>
              <a:rect l="l" t="t" r="r" b="b"/>
              <a:pathLst>
                <a:path w="1693" h="5164" extrusionOk="0">
                  <a:moveTo>
                    <a:pt x="0" y="0"/>
                  </a:moveTo>
                  <a:cubicBezTo>
                    <a:pt x="0" y="10"/>
                    <a:pt x="9" y="838"/>
                    <a:pt x="468" y="1707"/>
                  </a:cubicBezTo>
                  <a:cubicBezTo>
                    <a:pt x="926" y="2571"/>
                    <a:pt x="1609" y="4501"/>
                    <a:pt x="1644" y="5164"/>
                  </a:cubicBezTo>
                  <a:lnTo>
                    <a:pt x="1693" y="5159"/>
                  </a:lnTo>
                  <a:cubicBezTo>
                    <a:pt x="1658" y="4495"/>
                    <a:pt x="971" y="2549"/>
                    <a:pt x="512" y="1684"/>
                  </a:cubicBezTo>
                  <a:cubicBezTo>
                    <a:pt x="58" y="824"/>
                    <a:pt x="48" y="10"/>
                    <a:pt x="4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2887;p48"/>
            <p:cNvSpPr/>
            <p:nvPr/>
          </p:nvSpPr>
          <p:spPr>
            <a:xfrm>
              <a:off x="6884900" y="1815450"/>
              <a:ext cx="27500" cy="18400"/>
            </a:xfrm>
            <a:custGeom>
              <a:avLst/>
              <a:gdLst/>
              <a:ahLst/>
              <a:cxnLst/>
              <a:rect l="l" t="t" r="r" b="b"/>
              <a:pathLst>
                <a:path w="1100" h="736" extrusionOk="0">
                  <a:moveTo>
                    <a:pt x="744" y="0"/>
                  </a:moveTo>
                  <a:cubicBezTo>
                    <a:pt x="658" y="0"/>
                    <a:pt x="580" y="33"/>
                    <a:pt x="527" y="126"/>
                  </a:cubicBezTo>
                  <a:cubicBezTo>
                    <a:pt x="473" y="219"/>
                    <a:pt x="500" y="305"/>
                    <a:pt x="486" y="398"/>
                  </a:cubicBezTo>
                  <a:cubicBezTo>
                    <a:pt x="473" y="487"/>
                    <a:pt x="459" y="545"/>
                    <a:pt x="357" y="572"/>
                  </a:cubicBezTo>
                  <a:cubicBezTo>
                    <a:pt x="318" y="585"/>
                    <a:pt x="273" y="589"/>
                    <a:pt x="229" y="589"/>
                  </a:cubicBezTo>
                  <a:cubicBezTo>
                    <a:pt x="182" y="589"/>
                    <a:pt x="136" y="585"/>
                    <a:pt x="95" y="585"/>
                  </a:cubicBezTo>
                  <a:cubicBezTo>
                    <a:pt x="93" y="585"/>
                    <a:pt x="92" y="585"/>
                    <a:pt x="91" y="585"/>
                  </a:cubicBezTo>
                  <a:cubicBezTo>
                    <a:pt x="1" y="585"/>
                    <a:pt x="2" y="727"/>
                    <a:pt x="95" y="732"/>
                  </a:cubicBezTo>
                  <a:cubicBezTo>
                    <a:pt x="130" y="733"/>
                    <a:pt x="170" y="735"/>
                    <a:pt x="212" y="735"/>
                  </a:cubicBezTo>
                  <a:cubicBezTo>
                    <a:pt x="345" y="735"/>
                    <a:pt x="498" y="720"/>
                    <a:pt x="576" y="626"/>
                  </a:cubicBezTo>
                  <a:cubicBezTo>
                    <a:pt x="624" y="567"/>
                    <a:pt x="634" y="496"/>
                    <a:pt x="634" y="420"/>
                  </a:cubicBezTo>
                  <a:cubicBezTo>
                    <a:pt x="634" y="375"/>
                    <a:pt x="624" y="331"/>
                    <a:pt x="634" y="287"/>
                  </a:cubicBezTo>
                  <a:cubicBezTo>
                    <a:pt x="654" y="186"/>
                    <a:pt x="705" y="152"/>
                    <a:pt x="767" y="152"/>
                  </a:cubicBezTo>
                  <a:cubicBezTo>
                    <a:pt x="825" y="152"/>
                    <a:pt x="894" y="183"/>
                    <a:pt x="955" y="215"/>
                  </a:cubicBezTo>
                  <a:cubicBezTo>
                    <a:pt x="967" y="221"/>
                    <a:pt x="979" y="224"/>
                    <a:pt x="990" y="224"/>
                  </a:cubicBezTo>
                  <a:cubicBezTo>
                    <a:pt x="1057" y="224"/>
                    <a:pt x="1099" y="124"/>
                    <a:pt x="1031" y="86"/>
                  </a:cubicBezTo>
                  <a:cubicBezTo>
                    <a:pt x="943" y="41"/>
                    <a:pt x="839" y="0"/>
                    <a:pt x="744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2888;p48"/>
            <p:cNvSpPr/>
            <p:nvPr/>
          </p:nvSpPr>
          <p:spPr>
            <a:xfrm>
              <a:off x="6821200" y="1707700"/>
              <a:ext cx="43475" cy="101225"/>
            </a:xfrm>
            <a:custGeom>
              <a:avLst/>
              <a:gdLst/>
              <a:ahLst/>
              <a:cxnLst/>
              <a:rect l="l" t="t" r="r" b="b"/>
              <a:pathLst>
                <a:path w="1739" h="4049" extrusionOk="0">
                  <a:moveTo>
                    <a:pt x="1170" y="0"/>
                  </a:moveTo>
                  <a:cubicBezTo>
                    <a:pt x="583" y="0"/>
                    <a:pt x="445" y="733"/>
                    <a:pt x="445" y="733"/>
                  </a:cubicBezTo>
                  <a:lnTo>
                    <a:pt x="1" y="3741"/>
                  </a:lnTo>
                  <a:cubicBezTo>
                    <a:pt x="1" y="3741"/>
                    <a:pt x="315" y="4048"/>
                    <a:pt x="768" y="4048"/>
                  </a:cubicBezTo>
                  <a:cubicBezTo>
                    <a:pt x="799" y="4048"/>
                    <a:pt x="832" y="4047"/>
                    <a:pt x="865" y="4044"/>
                  </a:cubicBezTo>
                  <a:cubicBezTo>
                    <a:pt x="1372" y="4000"/>
                    <a:pt x="1738" y="3669"/>
                    <a:pt x="1738" y="3669"/>
                  </a:cubicBezTo>
                  <a:lnTo>
                    <a:pt x="1444" y="48"/>
                  </a:lnTo>
                  <a:cubicBezTo>
                    <a:pt x="1343" y="15"/>
                    <a:pt x="1252" y="0"/>
                    <a:pt x="117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2889;p48"/>
            <p:cNvSpPr/>
            <p:nvPr/>
          </p:nvSpPr>
          <p:spPr>
            <a:xfrm>
              <a:off x="6829900" y="1705950"/>
              <a:ext cx="25675" cy="36475"/>
            </a:xfrm>
            <a:custGeom>
              <a:avLst/>
              <a:gdLst/>
              <a:ahLst/>
              <a:cxnLst/>
              <a:rect l="l" t="t" r="r" b="b"/>
              <a:pathLst>
                <a:path w="1027" h="1459" extrusionOk="0">
                  <a:moveTo>
                    <a:pt x="649" y="1"/>
                  </a:moveTo>
                  <a:cubicBezTo>
                    <a:pt x="641" y="1"/>
                    <a:pt x="632" y="1"/>
                    <a:pt x="624" y="1"/>
                  </a:cubicBezTo>
                  <a:cubicBezTo>
                    <a:pt x="223" y="19"/>
                    <a:pt x="103" y="652"/>
                    <a:pt x="103" y="652"/>
                  </a:cubicBezTo>
                  <a:lnTo>
                    <a:pt x="0" y="1459"/>
                  </a:lnTo>
                  <a:cubicBezTo>
                    <a:pt x="374" y="1405"/>
                    <a:pt x="980" y="278"/>
                    <a:pt x="980" y="278"/>
                  </a:cubicBezTo>
                  <a:cubicBezTo>
                    <a:pt x="980" y="278"/>
                    <a:pt x="1027" y="1"/>
                    <a:pt x="649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2890;p48"/>
            <p:cNvSpPr/>
            <p:nvPr/>
          </p:nvSpPr>
          <p:spPr>
            <a:xfrm>
              <a:off x="6813950" y="1717775"/>
              <a:ext cx="18525" cy="26875"/>
            </a:xfrm>
            <a:custGeom>
              <a:avLst/>
              <a:gdLst/>
              <a:ahLst/>
              <a:cxnLst/>
              <a:rect l="l" t="t" r="r" b="b"/>
              <a:pathLst>
                <a:path w="741" h="1075" extrusionOk="0">
                  <a:moveTo>
                    <a:pt x="134" y="1"/>
                  </a:moveTo>
                  <a:lnTo>
                    <a:pt x="63" y="402"/>
                  </a:lnTo>
                  <a:cubicBezTo>
                    <a:pt x="1" y="754"/>
                    <a:pt x="272" y="1074"/>
                    <a:pt x="624" y="1074"/>
                  </a:cubicBezTo>
                  <a:lnTo>
                    <a:pt x="741" y="14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491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" name="Google Shape;2891;p48"/>
            <p:cNvSpPr/>
            <p:nvPr/>
          </p:nvSpPr>
          <p:spPr>
            <a:xfrm>
              <a:off x="6790450" y="1645500"/>
              <a:ext cx="80225" cy="83950"/>
            </a:xfrm>
            <a:custGeom>
              <a:avLst/>
              <a:gdLst/>
              <a:ahLst/>
              <a:cxnLst/>
              <a:rect l="l" t="t" r="r" b="b"/>
              <a:pathLst>
                <a:path w="3209" h="3358" extrusionOk="0">
                  <a:moveTo>
                    <a:pt x="1655" y="1"/>
                  </a:moveTo>
                  <a:cubicBezTo>
                    <a:pt x="1436" y="1"/>
                    <a:pt x="1200" y="29"/>
                    <a:pt x="968" y="72"/>
                  </a:cubicBezTo>
                  <a:cubicBezTo>
                    <a:pt x="174" y="218"/>
                    <a:pt x="201" y="1559"/>
                    <a:pt x="104" y="2166"/>
                  </a:cubicBezTo>
                  <a:cubicBezTo>
                    <a:pt x="1" y="2767"/>
                    <a:pt x="23" y="3194"/>
                    <a:pt x="339" y="3319"/>
                  </a:cubicBezTo>
                  <a:cubicBezTo>
                    <a:pt x="409" y="3347"/>
                    <a:pt x="512" y="3358"/>
                    <a:pt x="631" y="3358"/>
                  </a:cubicBezTo>
                  <a:cubicBezTo>
                    <a:pt x="1055" y="3358"/>
                    <a:pt x="1675" y="3221"/>
                    <a:pt x="1675" y="3221"/>
                  </a:cubicBezTo>
                  <a:cubicBezTo>
                    <a:pt x="2384" y="3048"/>
                    <a:pt x="2674" y="2536"/>
                    <a:pt x="2674" y="2536"/>
                  </a:cubicBezTo>
                  <a:cubicBezTo>
                    <a:pt x="2674" y="2536"/>
                    <a:pt x="2741" y="2611"/>
                    <a:pt x="2851" y="2611"/>
                  </a:cubicBezTo>
                  <a:cubicBezTo>
                    <a:pt x="2897" y="2611"/>
                    <a:pt x="2949" y="2599"/>
                    <a:pt x="3008" y="2562"/>
                  </a:cubicBezTo>
                  <a:cubicBezTo>
                    <a:pt x="3209" y="2442"/>
                    <a:pt x="3205" y="1853"/>
                    <a:pt x="3017" y="1724"/>
                  </a:cubicBezTo>
                  <a:cubicBezTo>
                    <a:pt x="2972" y="1693"/>
                    <a:pt x="2930" y="1681"/>
                    <a:pt x="2892" y="1681"/>
                  </a:cubicBezTo>
                  <a:cubicBezTo>
                    <a:pt x="2775" y="1681"/>
                    <a:pt x="2701" y="1796"/>
                    <a:pt x="2701" y="1796"/>
                  </a:cubicBezTo>
                  <a:cubicBezTo>
                    <a:pt x="2701" y="1796"/>
                    <a:pt x="2697" y="1435"/>
                    <a:pt x="2652" y="695"/>
                  </a:cubicBezTo>
                  <a:cubicBezTo>
                    <a:pt x="2620" y="168"/>
                    <a:pt x="2188" y="1"/>
                    <a:pt x="165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" name="Google Shape;2892;p48"/>
            <p:cNvSpPr/>
            <p:nvPr/>
          </p:nvSpPr>
          <p:spPr>
            <a:xfrm>
              <a:off x="6825200" y="1677750"/>
              <a:ext cx="16500" cy="9125"/>
            </a:xfrm>
            <a:custGeom>
              <a:avLst/>
              <a:gdLst/>
              <a:ahLst/>
              <a:cxnLst/>
              <a:rect l="l" t="t" r="r" b="b"/>
              <a:pathLst>
                <a:path w="660" h="365" extrusionOk="0">
                  <a:moveTo>
                    <a:pt x="349" y="1"/>
                  </a:moveTo>
                  <a:cubicBezTo>
                    <a:pt x="87" y="1"/>
                    <a:pt x="1" y="323"/>
                    <a:pt x="1" y="323"/>
                  </a:cubicBezTo>
                  <a:cubicBezTo>
                    <a:pt x="82" y="353"/>
                    <a:pt x="162" y="364"/>
                    <a:pt x="238" y="364"/>
                  </a:cubicBezTo>
                  <a:cubicBezTo>
                    <a:pt x="467" y="364"/>
                    <a:pt x="651" y="261"/>
                    <a:pt x="651" y="261"/>
                  </a:cubicBezTo>
                  <a:cubicBezTo>
                    <a:pt x="651" y="261"/>
                    <a:pt x="660" y="29"/>
                    <a:pt x="379" y="2"/>
                  </a:cubicBezTo>
                  <a:cubicBezTo>
                    <a:pt x="369" y="1"/>
                    <a:pt x="35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" name="Google Shape;2893;p48"/>
            <p:cNvSpPr/>
            <p:nvPr/>
          </p:nvSpPr>
          <p:spPr>
            <a:xfrm>
              <a:off x="6799575" y="1674275"/>
              <a:ext cx="11625" cy="10325"/>
            </a:xfrm>
            <a:custGeom>
              <a:avLst/>
              <a:gdLst/>
              <a:ahLst/>
              <a:cxnLst/>
              <a:rect l="l" t="t" r="r" b="b"/>
              <a:pathLst>
                <a:path w="465" h="413" extrusionOk="0">
                  <a:moveTo>
                    <a:pt x="166" y="0"/>
                  </a:moveTo>
                  <a:cubicBezTo>
                    <a:pt x="20" y="0"/>
                    <a:pt x="0" y="199"/>
                    <a:pt x="0" y="199"/>
                  </a:cubicBezTo>
                  <a:cubicBezTo>
                    <a:pt x="50" y="355"/>
                    <a:pt x="370" y="413"/>
                    <a:pt x="370" y="413"/>
                  </a:cubicBezTo>
                  <a:cubicBezTo>
                    <a:pt x="370" y="413"/>
                    <a:pt x="465" y="106"/>
                    <a:pt x="246" y="17"/>
                  </a:cubicBezTo>
                  <a:cubicBezTo>
                    <a:pt x="216" y="5"/>
                    <a:pt x="19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0" name="Google Shape;2894;p48"/>
            <p:cNvSpPr/>
            <p:nvPr/>
          </p:nvSpPr>
          <p:spPr>
            <a:xfrm>
              <a:off x="6825200" y="1677050"/>
              <a:ext cx="16825" cy="8775"/>
            </a:xfrm>
            <a:custGeom>
              <a:avLst/>
              <a:gdLst/>
              <a:ahLst/>
              <a:cxnLst/>
              <a:rect l="l" t="t" r="r" b="b"/>
              <a:pathLst>
                <a:path w="673" h="351" extrusionOk="0">
                  <a:moveTo>
                    <a:pt x="359" y="0"/>
                  </a:moveTo>
                  <a:cubicBezTo>
                    <a:pt x="344" y="0"/>
                    <a:pt x="328" y="1"/>
                    <a:pt x="312" y="3"/>
                  </a:cubicBezTo>
                  <a:cubicBezTo>
                    <a:pt x="67" y="34"/>
                    <a:pt x="1" y="351"/>
                    <a:pt x="1" y="351"/>
                  </a:cubicBezTo>
                  <a:cubicBezTo>
                    <a:pt x="1" y="351"/>
                    <a:pt x="122" y="47"/>
                    <a:pt x="342" y="47"/>
                  </a:cubicBezTo>
                  <a:cubicBezTo>
                    <a:pt x="350" y="47"/>
                    <a:pt x="358" y="47"/>
                    <a:pt x="366" y="48"/>
                  </a:cubicBezTo>
                  <a:cubicBezTo>
                    <a:pt x="606" y="71"/>
                    <a:pt x="651" y="289"/>
                    <a:pt x="651" y="289"/>
                  </a:cubicBezTo>
                  <a:lnTo>
                    <a:pt x="665" y="289"/>
                  </a:lnTo>
                  <a:cubicBezTo>
                    <a:pt x="673" y="193"/>
                    <a:pt x="573" y="0"/>
                    <a:pt x="35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2895;p48"/>
            <p:cNvSpPr/>
            <p:nvPr/>
          </p:nvSpPr>
          <p:spPr>
            <a:xfrm>
              <a:off x="6799575" y="1673650"/>
              <a:ext cx="10950" cy="10950"/>
            </a:xfrm>
            <a:custGeom>
              <a:avLst/>
              <a:gdLst/>
              <a:ahLst/>
              <a:cxnLst/>
              <a:rect l="l" t="t" r="r" b="b"/>
              <a:pathLst>
                <a:path w="438" h="438" extrusionOk="0">
                  <a:moveTo>
                    <a:pt x="176" y="1"/>
                  </a:moveTo>
                  <a:cubicBezTo>
                    <a:pt x="22" y="1"/>
                    <a:pt x="0" y="224"/>
                    <a:pt x="0" y="224"/>
                  </a:cubicBezTo>
                  <a:cubicBezTo>
                    <a:pt x="0" y="224"/>
                    <a:pt x="58" y="32"/>
                    <a:pt x="170" y="32"/>
                  </a:cubicBezTo>
                  <a:cubicBezTo>
                    <a:pt x="198" y="32"/>
                    <a:pt x="229" y="44"/>
                    <a:pt x="264" y="73"/>
                  </a:cubicBezTo>
                  <a:cubicBezTo>
                    <a:pt x="434" y="215"/>
                    <a:pt x="370" y="438"/>
                    <a:pt x="370" y="438"/>
                  </a:cubicBezTo>
                  <a:cubicBezTo>
                    <a:pt x="420" y="322"/>
                    <a:pt x="438" y="73"/>
                    <a:pt x="233" y="10"/>
                  </a:cubicBezTo>
                  <a:cubicBezTo>
                    <a:pt x="212" y="4"/>
                    <a:pt x="193" y="1"/>
                    <a:pt x="1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" name="Google Shape;2896;p48"/>
            <p:cNvSpPr/>
            <p:nvPr/>
          </p:nvSpPr>
          <p:spPr>
            <a:xfrm>
              <a:off x="6830100" y="1677900"/>
              <a:ext cx="5375" cy="7300"/>
            </a:xfrm>
            <a:custGeom>
              <a:avLst/>
              <a:gdLst/>
              <a:ahLst/>
              <a:cxnLst/>
              <a:rect l="l" t="t" r="r" b="b"/>
              <a:pathLst>
                <a:path w="215" h="292" extrusionOk="0">
                  <a:moveTo>
                    <a:pt x="125" y="0"/>
                  </a:moveTo>
                  <a:cubicBezTo>
                    <a:pt x="77" y="0"/>
                    <a:pt x="27" y="56"/>
                    <a:pt x="15" y="130"/>
                  </a:cubicBezTo>
                  <a:cubicBezTo>
                    <a:pt x="1" y="210"/>
                    <a:pt x="36" y="282"/>
                    <a:pt x="85" y="290"/>
                  </a:cubicBezTo>
                  <a:cubicBezTo>
                    <a:pt x="89" y="291"/>
                    <a:pt x="93" y="291"/>
                    <a:pt x="97" y="291"/>
                  </a:cubicBezTo>
                  <a:cubicBezTo>
                    <a:pt x="146" y="291"/>
                    <a:pt x="193" y="235"/>
                    <a:pt x="202" y="161"/>
                  </a:cubicBezTo>
                  <a:cubicBezTo>
                    <a:pt x="215" y="81"/>
                    <a:pt x="183" y="10"/>
                    <a:pt x="130" y="0"/>
                  </a:cubicBezTo>
                  <a:cubicBezTo>
                    <a:pt x="128" y="0"/>
                    <a:pt x="127" y="0"/>
                    <a:pt x="12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2897;p48"/>
            <p:cNvSpPr/>
            <p:nvPr/>
          </p:nvSpPr>
          <p:spPr>
            <a:xfrm>
              <a:off x="6802925" y="1675225"/>
              <a:ext cx="5350" cy="7300"/>
            </a:xfrm>
            <a:custGeom>
              <a:avLst/>
              <a:gdLst/>
              <a:ahLst/>
              <a:cxnLst/>
              <a:rect l="l" t="t" r="r" b="b"/>
              <a:pathLst>
                <a:path w="214" h="292" extrusionOk="0">
                  <a:moveTo>
                    <a:pt x="124" y="0"/>
                  </a:moveTo>
                  <a:cubicBezTo>
                    <a:pt x="73" y="0"/>
                    <a:pt x="26" y="57"/>
                    <a:pt x="14" y="130"/>
                  </a:cubicBezTo>
                  <a:cubicBezTo>
                    <a:pt x="0" y="210"/>
                    <a:pt x="32" y="282"/>
                    <a:pt x="86" y="290"/>
                  </a:cubicBezTo>
                  <a:cubicBezTo>
                    <a:pt x="90" y="291"/>
                    <a:pt x="93" y="291"/>
                    <a:pt x="97" y="291"/>
                  </a:cubicBezTo>
                  <a:cubicBezTo>
                    <a:pt x="146" y="291"/>
                    <a:pt x="188" y="235"/>
                    <a:pt x="201" y="161"/>
                  </a:cubicBezTo>
                  <a:cubicBezTo>
                    <a:pt x="214" y="81"/>
                    <a:pt x="183" y="10"/>
                    <a:pt x="130" y="0"/>
                  </a:cubicBezTo>
                  <a:cubicBezTo>
                    <a:pt x="128" y="0"/>
                    <a:pt x="126" y="0"/>
                    <a:pt x="12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2898;p48"/>
            <p:cNvSpPr/>
            <p:nvPr/>
          </p:nvSpPr>
          <p:spPr>
            <a:xfrm>
              <a:off x="6807825" y="1681125"/>
              <a:ext cx="10275" cy="18575"/>
            </a:xfrm>
            <a:custGeom>
              <a:avLst/>
              <a:gdLst/>
              <a:ahLst/>
              <a:cxnLst/>
              <a:rect l="l" t="t" r="r" b="b"/>
              <a:pathLst>
                <a:path w="411" h="743" extrusionOk="0">
                  <a:moveTo>
                    <a:pt x="371" y="1"/>
                  </a:moveTo>
                  <a:cubicBezTo>
                    <a:pt x="348" y="10"/>
                    <a:pt x="339" y="353"/>
                    <a:pt x="312" y="397"/>
                  </a:cubicBezTo>
                  <a:cubicBezTo>
                    <a:pt x="285" y="442"/>
                    <a:pt x="5" y="455"/>
                    <a:pt x="5" y="459"/>
                  </a:cubicBezTo>
                  <a:cubicBezTo>
                    <a:pt x="1" y="469"/>
                    <a:pt x="268" y="732"/>
                    <a:pt x="299" y="741"/>
                  </a:cubicBezTo>
                  <a:cubicBezTo>
                    <a:pt x="303" y="742"/>
                    <a:pt x="306" y="742"/>
                    <a:pt x="309" y="742"/>
                  </a:cubicBezTo>
                  <a:cubicBezTo>
                    <a:pt x="329" y="742"/>
                    <a:pt x="326" y="718"/>
                    <a:pt x="326" y="718"/>
                  </a:cubicBezTo>
                  <a:lnTo>
                    <a:pt x="59" y="473"/>
                  </a:lnTo>
                  <a:lnTo>
                    <a:pt x="59" y="473"/>
                  </a:lnTo>
                  <a:cubicBezTo>
                    <a:pt x="59" y="473"/>
                    <a:pt x="78" y="474"/>
                    <a:pt x="106" y="474"/>
                  </a:cubicBezTo>
                  <a:cubicBezTo>
                    <a:pt x="166" y="474"/>
                    <a:pt x="266" y="470"/>
                    <a:pt x="326" y="447"/>
                  </a:cubicBezTo>
                  <a:cubicBezTo>
                    <a:pt x="410" y="406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2899;p48"/>
            <p:cNvSpPr/>
            <p:nvPr/>
          </p:nvSpPr>
          <p:spPr>
            <a:xfrm>
              <a:off x="6806825" y="1704600"/>
              <a:ext cx="16300" cy="4675"/>
            </a:xfrm>
            <a:custGeom>
              <a:avLst/>
              <a:gdLst/>
              <a:ahLst/>
              <a:cxnLst/>
              <a:rect l="l" t="t" r="r" b="b"/>
              <a:pathLst>
                <a:path w="652" h="187" extrusionOk="0">
                  <a:moveTo>
                    <a:pt x="265" y="0"/>
                  </a:moveTo>
                  <a:cubicBezTo>
                    <a:pt x="189" y="0"/>
                    <a:pt x="100" y="7"/>
                    <a:pt x="0" y="24"/>
                  </a:cubicBezTo>
                  <a:cubicBezTo>
                    <a:pt x="0" y="24"/>
                    <a:pt x="80" y="186"/>
                    <a:pt x="308" y="186"/>
                  </a:cubicBezTo>
                  <a:cubicBezTo>
                    <a:pt x="322" y="186"/>
                    <a:pt x="337" y="186"/>
                    <a:pt x="352" y="185"/>
                  </a:cubicBezTo>
                  <a:cubicBezTo>
                    <a:pt x="615" y="162"/>
                    <a:pt x="651" y="78"/>
                    <a:pt x="651" y="78"/>
                  </a:cubicBezTo>
                  <a:cubicBezTo>
                    <a:pt x="651" y="78"/>
                    <a:pt x="526" y="0"/>
                    <a:pt x="26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" name="Google Shape;2900;p48"/>
            <p:cNvSpPr/>
            <p:nvPr/>
          </p:nvSpPr>
          <p:spPr>
            <a:xfrm>
              <a:off x="6808150" y="1706875"/>
              <a:ext cx="14975" cy="5200"/>
            </a:xfrm>
            <a:custGeom>
              <a:avLst/>
              <a:gdLst/>
              <a:ahLst/>
              <a:cxnLst/>
              <a:rect l="l" t="t" r="r" b="b"/>
              <a:pathLst>
                <a:path w="599" h="208" extrusionOk="0">
                  <a:moveTo>
                    <a:pt x="1" y="0"/>
                  </a:moveTo>
                  <a:cubicBezTo>
                    <a:pt x="1" y="1"/>
                    <a:pt x="5" y="178"/>
                    <a:pt x="260" y="205"/>
                  </a:cubicBezTo>
                  <a:cubicBezTo>
                    <a:pt x="275" y="206"/>
                    <a:pt x="289" y="207"/>
                    <a:pt x="303" y="207"/>
                  </a:cubicBezTo>
                  <a:cubicBezTo>
                    <a:pt x="519" y="207"/>
                    <a:pt x="598" y="23"/>
                    <a:pt x="598" y="23"/>
                  </a:cubicBezTo>
                  <a:lnTo>
                    <a:pt x="598" y="23"/>
                  </a:lnTo>
                  <a:cubicBezTo>
                    <a:pt x="598" y="23"/>
                    <a:pt x="475" y="112"/>
                    <a:pt x="315" y="112"/>
                  </a:cubicBezTo>
                  <a:cubicBezTo>
                    <a:pt x="312" y="112"/>
                    <a:pt x="308" y="112"/>
                    <a:pt x="304" y="112"/>
                  </a:cubicBezTo>
                  <a:cubicBezTo>
                    <a:pt x="139" y="10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2901;p48"/>
            <p:cNvSpPr/>
            <p:nvPr/>
          </p:nvSpPr>
          <p:spPr>
            <a:xfrm>
              <a:off x="6803725" y="1701950"/>
              <a:ext cx="23825" cy="7750"/>
            </a:xfrm>
            <a:custGeom>
              <a:avLst/>
              <a:gdLst/>
              <a:ahLst/>
              <a:cxnLst/>
              <a:rect l="l" t="t" r="r" b="b"/>
              <a:pathLst>
                <a:path w="953" h="310" extrusionOk="0">
                  <a:moveTo>
                    <a:pt x="0" y="1"/>
                  </a:moveTo>
                  <a:cubicBezTo>
                    <a:pt x="0" y="1"/>
                    <a:pt x="159" y="309"/>
                    <a:pt x="463" y="309"/>
                  </a:cubicBezTo>
                  <a:cubicBezTo>
                    <a:pt x="469" y="309"/>
                    <a:pt x="475" y="309"/>
                    <a:pt x="481" y="309"/>
                  </a:cubicBezTo>
                  <a:cubicBezTo>
                    <a:pt x="797" y="300"/>
                    <a:pt x="949" y="64"/>
                    <a:pt x="953" y="27"/>
                  </a:cubicBezTo>
                  <a:lnTo>
                    <a:pt x="953" y="27"/>
                  </a:lnTo>
                  <a:cubicBezTo>
                    <a:pt x="953" y="28"/>
                    <a:pt x="765" y="278"/>
                    <a:pt x="479" y="278"/>
                  </a:cubicBezTo>
                  <a:cubicBezTo>
                    <a:pt x="477" y="278"/>
                    <a:pt x="474" y="278"/>
                    <a:pt x="472" y="278"/>
                  </a:cubicBezTo>
                  <a:cubicBezTo>
                    <a:pt x="187" y="27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8" name="Google Shape;2902;p48"/>
            <p:cNvSpPr/>
            <p:nvPr/>
          </p:nvSpPr>
          <p:spPr>
            <a:xfrm>
              <a:off x="6832000" y="1689250"/>
              <a:ext cx="8250" cy="8050"/>
            </a:xfrm>
            <a:custGeom>
              <a:avLst/>
              <a:gdLst/>
              <a:ahLst/>
              <a:cxnLst/>
              <a:rect l="l" t="t" r="r" b="b"/>
              <a:pathLst>
                <a:path w="330" h="322" extrusionOk="0">
                  <a:moveTo>
                    <a:pt x="164" y="1"/>
                  </a:moveTo>
                  <a:cubicBezTo>
                    <a:pt x="162" y="1"/>
                    <a:pt x="159" y="1"/>
                    <a:pt x="157" y="1"/>
                  </a:cubicBezTo>
                  <a:cubicBezTo>
                    <a:pt x="67" y="6"/>
                    <a:pt x="1" y="81"/>
                    <a:pt x="5" y="171"/>
                  </a:cubicBezTo>
                  <a:cubicBezTo>
                    <a:pt x="9" y="252"/>
                    <a:pt x="80" y="322"/>
                    <a:pt x="161" y="322"/>
                  </a:cubicBezTo>
                  <a:cubicBezTo>
                    <a:pt x="164" y="322"/>
                    <a:pt x="167" y="322"/>
                    <a:pt x="170" y="322"/>
                  </a:cubicBezTo>
                  <a:cubicBezTo>
                    <a:pt x="259" y="317"/>
                    <a:pt x="330" y="241"/>
                    <a:pt x="326" y="153"/>
                  </a:cubicBezTo>
                  <a:cubicBezTo>
                    <a:pt x="321" y="71"/>
                    <a:pt x="250" y="1"/>
                    <a:pt x="1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2903;p48"/>
            <p:cNvSpPr/>
            <p:nvPr/>
          </p:nvSpPr>
          <p:spPr>
            <a:xfrm>
              <a:off x="6798025" y="1686475"/>
              <a:ext cx="8150" cy="8050"/>
            </a:xfrm>
            <a:custGeom>
              <a:avLst/>
              <a:gdLst/>
              <a:ahLst/>
              <a:cxnLst/>
              <a:rect l="l" t="t" r="r" b="b"/>
              <a:pathLst>
                <a:path w="326" h="322" extrusionOk="0">
                  <a:moveTo>
                    <a:pt x="165" y="0"/>
                  </a:moveTo>
                  <a:cubicBezTo>
                    <a:pt x="162" y="0"/>
                    <a:pt x="159" y="0"/>
                    <a:pt x="157" y="1"/>
                  </a:cubicBezTo>
                  <a:cubicBezTo>
                    <a:pt x="68" y="5"/>
                    <a:pt x="0" y="77"/>
                    <a:pt x="5" y="165"/>
                  </a:cubicBezTo>
                  <a:cubicBezTo>
                    <a:pt x="9" y="255"/>
                    <a:pt x="81" y="321"/>
                    <a:pt x="169" y="321"/>
                  </a:cubicBezTo>
                  <a:cubicBezTo>
                    <a:pt x="259" y="317"/>
                    <a:pt x="326" y="241"/>
                    <a:pt x="321" y="152"/>
                  </a:cubicBezTo>
                  <a:cubicBezTo>
                    <a:pt x="321" y="66"/>
                    <a:pt x="250" y="0"/>
                    <a:pt x="16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2904;p48"/>
            <p:cNvSpPr/>
            <p:nvPr/>
          </p:nvSpPr>
          <p:spPr>
            <a:xfrm>
              <a:off x="6857950" y="1693550"/>
              <a:ext cx="7700" cy="14800"/>
            </a:xfrm>
            <a:custGeom>
              <a:avLst/>
              <a:gdLst/>
              <a:ahLst/>
              <a:cxnLst/>
              <a:rect l="l" t="t" r="r" b="b"/>
              <a:pathLst>
                <a:path w="308" h="592" extrusionOk="0">
                  <a:moveTo>
                    <a:pt x="172" y="1"/>
                  </a:moveTo>
                  <a:cubicBezTo>
                    <a:pt x="166" y="1"/>
                    <a:pt x="159" y="1"/>
                    <a:pt x="152" y="3"/>
                  </a:cubicBezTo>
                  <a:cubicBezTo>
                    <a:pt x="98" y="16"/>
                    <a:pt x="63" y="79"/>
                    <a:pt x="50" y="195"/>
                  </a:cubicBezTo>
                  <a:cubicBezTo>
                    <a:pt x="1" y="529"/>
                    <a:pt x="143" y="587"/>
                    <a:pt x="152" y="591"/>
                  </a:cubicBezTo>
                  <a:lnTo>
                    <a:pt x="170" y="542"/>
                  </a:lnTo>
                  <a:cubicBezTo>
                    <a:pt x="170" y="542"/>
                    <a:pt x="59" y="493"/>
                    <a:pt x="98" y="203"/>
                  </a:cubicBezTo>
                  <a:cubicBezTo>
                    <a:pt x="112" y="83"/>
                    <a:pt x="147" y="57"/>
                    <a:pt x="166" y="52"/>
                  </a:cubicBezTo>
                  <a:cubicBezTo>
                    <a:pt x="169" y="51"/>
                    <a:pt x="172" y="50"/>
                    <a:pt x="176" y="50"/>
                  </a:cubicBezTo>
                  <a:cubicBezTo>
                    <a:pt x="208" y="50"/>
                    <a:pt x="256" y="98"/>
                    <a:pt x="268" y="114"/>
                  </a:cubicBezTo>
                  <a:lnTo>
                    <a:pt x="308" y="83"/>
                  </a:lnTo>
                  <a:cubicBezTo>
                    <a:pt x="300" y="76"/>
                    <a:pt x="240" y="1"/>
                    <a:pt x="172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2905;p48"/>
            <p:cNvSpPr/>
            <p:nvPr/>
          </p:nvSpPr>
          <p:spPr>
            <a:xfrm>
              <a:off x="6799250" y="1666925"/>
              <a:ext cx="13050" cy="7800"/>
            </a:xfrm>
            <a:custGeom>
              <a:avLst/>
              <a:gdLst/>
              <a:ahLst/>
              <a:cxnLst/>
              <a:rect l="l" t="t" r="r" b="b"/>
              <a:pathLst>
                <a:path w="522" h="312" extrusionOk="0">
                  <a:moveTo>
                    <a:pt x="203" y="1"/>
                  </a:moveTo>
                  <a:cubicBezTo>
                    <a:pt x="59" y="1"/>
                    <a:pt x="1" y="141"/>
                    <a:pt x="1" y="141"/>
                  </a:cubicBezTo>
                  <a:cubicBezTo>
                    <a:pt x="74" y="76"/>
                    <a:pt x="142" y="51"/>
                    <a:pt x="201" y="51"/>
                  </a:cubicBezTo>
                  <a:cubicBezTo>
                    <a:pt x="394" y="51"/>
                    <a:pt x="509" y="311"/>
                    <a:pt x="509" y="311"/>
                  </a:cubicBezTo>
                  <a:cubicBezTo>
                    <a:pt x="509" y="311"/>
                    <a:pt x="521" y="106"/>
                    <a:pt x="303" y="21"/>
                  </a:cubicBezTo>
                  <a:cubicBezTo>
                    <a:pt x="266" y="7"/>
                    <a:pt x="232" y="1"/>
                    <a:pt x="20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2906;p48"/>
            <p:cNvSpPr/>
            <p:nvPr/>
          </p:nvSpPr>
          <p:spPr>
            <a:xfrm>
              <a:off x="6825325" y="1671175"/>
              <a:ext cx="20075" cy="5400"/>
            </a:xfrm>
            <a:custGeom>
              <a:avLst/>
              <a:gdLst/>
              <a:ahLst/>
              <a:cxnLst/>
              <a:rect l="l" t="t" r="r" b="b"/>
              <a:pathLst>
                <a:path w="803" h="216" extrusionOk="0">
                  <a:moveTo>
                    <a:pt x="380" y="1"/>
                  </a:moveTo>
                  <a:cubicBezTo>
                    <a:pt x="139" y="1"/>
                    <a:pt x="0" y="185"/>
                    <a:pt x="0" y="185"/>
                  </a:cubicBezTo>
                  <a:cubicBezTo>
                    <a:pt x="149" y="99"/>
                    <a:pt x="283" y="70"/>
                    <a:pt x="397" y="70"/>
                  </a:cubicBezTo>
                  <a:cubicBezTo>
                    <a:pt x="650" y="70"/>
                    <a:pt x="802" y="216"/>
                    <a:pt x="802" y="216"/>
                  </a:cubicBezTo>
                  <a:cubicBezTo>
                    <a:pt x="802" y="216"/>
                    <a:pt x="780" y="74"/>
                    <a:pt x="481" y="12"/>
                  </a:cubicBezTo>
                  <a:cubicBezTo>
                    <a:pt x="446" y="4"/>
                    <a:pt x="412" y="1"/>
                    <a:pt x="3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2907;p48"/>
            <p:cNvSpPr/>
            <p:nvPr/>
          </p:nvSpPr>
          <p:spPr>
            <a:xfrm>
              <a:off x="6809600" y="1641125"/>
              <a:ext cx="77125" cy="101300"/>
            </a:xfrm>
            <a:custGeom>
              <a:avLst/>
              <a:gdLst/>
              <a:ahLst/>
              <a:cxnLst/>
              <a:rect l="l" t="t" r="r" b="b"/>
              <a:pathLst>
                <a:path w="3085" h="4052" extrusionOk="0">
                  <a:moveTo>
                    <a:pt x="2153" y="1940"/>
                  </a:moveTo>
                  <a:cubicBezTo>
                    <a:pt x="2185" y="1940"/>
                    <a:pt x="2224" y="1949"/>
                    <a:pt x="2269" y="1971"/>
                  </a:cubicBezTo>
                  <a:cubicBezTo>
                    <a:pt x="2470" y="2069"/>
                    <a:pt x="2406" y="2621"/>
                    <a:pt x="2242" y="2737"/>
                  </a:cubicBezTo>
                  <a:cubicBezTo>
                    <a:pt x="2194" y="2771"/>
                    <a:pt x="2146" y="2783"/>
                    <a:pt x="2102" y="2783"/>
                  </a:cubicBezTo>
                  <a:cubicBezTo>
                    <a:pt x="2038" y="2783"/>
                    <a:pt x="1983" y="2758"/>
                    <a:pt x="1947" y="2737"/>
                  </a:cubicBezTo>
                  <a:lnTo>
                    <a:pt x="1947" y="2737"/>
                  </a:lnTo>
                  <a:lnTo>
                    <a:pt x="1997" y="2042"/>
                  </a:lnTo>
                  <a:cubicBezTo>
                    <a:pt x="1997" y="2042"/>
                    <a:pt x="2040" y="1940"/>
                    <a:pt x="2153" y="1940"/>
                  </a:cubicBezTo>
                  <a:close/>
                  <a:moveTo>
                    <a:pt x="1202" y="1"/>
                  </a:moveTo>
                  <a:cubicBezTo>
                    <a:pt x="595" y="1"/>
                    <a:pt x="40" y="134"/>
                    <a:pt x="0" y="318"/>
                  </a:cubicBezTo>
                  <a:cubicBezTo>
                    <a:pt x="0" y="318"/>
                    <a:pt x="121" y="1627"/>
                    <a:pt x="1935" y="1971"/>
                  </a:cubicBezTo>
                  <a:lnTo>
                    <a:pt x="1645" y="3976"/>
                  </a:lnTo>
                  <a:lnTo>
                    <a:pt x="1859" y="3976"/>
                  </a:lnTo>
                  <a:lnTo>
                    <a:pt x="1930" y="2982"/>
                  </a:lnTo>
                  <a:lnTo>
                    <a:pt x="2015" y="4052"/>
                  </a:lnTo>
                  <a:cubicBezTo>
                    <a:pt x="2634" y="3949"/>
                    <a:pt x="3084" y="3414"/>
                    <a:pt x="3080" y="2791"/>
                  </a:cubicBezTo>
                  <a:cubicBezTo>
                    <a:pt x="3070" y="1926"/>
                    <a:pt x="2990" y="803"/>
                    <a:pt x="2665" y="429"/>
                  </a:cubicBezTo>
                  <a:cubicBezTo>
                    <a:pt x="2393" y="120"/>
                    <a:pt x="1774" y="1"/>
                    <a:pt x="1202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2908;p48"/>
            <p:cNvSpPr/>
            <p:nvPr/>
          </p:nvSpPr>
          <p:spPr>
            <a:xfrm>
              <a:off x="6748450" y="1988250"/>
              <a:ext cx="188825" cy="169725"/>
            </a:xfrm>
            <a:custGeom>
              <a:avLst/>
              <a:gdLst/>
              <a:ahLst/>
              <a:cxnLst/>
              <a:rect l="l" t="t" r="r" b="b"/>
              <a:pathLst>
                <a:path w="7553" h="6789" extrusionOk="0">
                  <a:moveTo>
                    <a:pt x="1926" y="0"/>
                  </a:moveTo>
                  <a:cubicBezTo>
                    <a:pt x="1926" y="0"/>
                    <a:pt x="1350" y="677"/>
                    <a:pt x="1035" y="1925"/>
                  </a:cubicBezTo>
                  <a:cubicBezTo>
                    <a:pt x="687" y="3284"/>
                    <a:pt x="1" y="4526"/>
                    <a:pt x="1908" y="6153"/>
                  </a:cubicBezTo>
                  <a:cubicBezTo>
                    <a:pt x="2424" y="6593"/>
                    <a:pt x="3177" y="6789"/>
                    <a:pt x="3958" y="6789"/>
                  </a:cubicBezTo>
                  <a:cubicBezTo>
                    <a:pt x="5685" y="6789"/>
                    <a:pt x="7553" y="5834"/>
                    <a:pt x="7326" y="4451"/>
                  </a:cubicBezTo>
                  <a:cubicBezTo>
                    <a:pt x="6996" y="2437"/>
                    <a:pt x="5352" y="0"/>
                    <a:pt x="5352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2909;p48"/>
            <p:cNvSpPr/>
            <p:nvPr/>
          </p:nvSpPr>
          <p:spPr>
            <a:xfrm>
              <a:off x="6796600" y="2075125"/>
              <a:ext cx="136550" cy="305025"/>
            </a:xfrm>
            <a:custGeom>
              <a:avLst/>
              <a:gdLst/>
              <a:ahLst/>
              <a:cxnLst/>
              <a:rect l="l" t="t" r="r" b="b"/>
              <a:pathLst>
                <a:path w="5462" h="12201" extrusionOk="0">
                  <a:moveTo>
                    <a:pt x="3282" y="0"/>
                  </a:moveTo>
                  <a:cubicBezTo>
                    <a:pt x="2774" y="0"/>
                    <a:pt x="2335" y="215"/>
                    <a:pt x="2081" y="531"/>
                  </a:cubicBezTo>
                  <a:cubicBezTo>
                    <a:pt x="1483" y="1265"/>
                    <a:pt x="160" y="8751"/>
                    <a:pt x="76" y="10252"/>
                  </a:cubicBezTo>
                  <a:cubicBezTo>
                    <a:pt x="0" y="11588"/>
                    <a:pt x="323" y="12200"/>
                    <a:pt x="1102" y="12200"/>
                  </a:cubicBezTo>
                  <a:cubicBezTo>
                    <a:pt x="1198" y="12200"/>
                    <a:pt x="1302" y="12191"/>
                    <a:pt x="1412" y="12172"/>
                  </a:cubicBezTo>
                  <a:cubicBezTo>
                    <a:pt x="2410" y="12008"/>
                    <a:pt x="2745" y="9472"/>
                    <a:pt x="4103" y="6171"/>
                  </a:cubicBezTo>
                  <a:cubicBezTo>
                    <a:pt x="5462" y="2874"/>
                    <a:pt x="5404" y="1408"/>
                    <a:pt x="5404" y="1408"/>
                  </a:cubicBezTo>
                  <a:cubicBezTo>
                    <a:pt x="4756" y="380"/>
                    <a:pt x="3958" y="0"/>
                    <a:pt x="328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2910;p48"/>
            <p:cNvSpPr/>
            <p:nvPr/>
          </p:nvSpPr>
          <p:spPr>
            <a:xfrm>
              <a:off x="6853500" y="2649525"/>
              <a:ext cx="48925" cy="118700"/>
            </a:xfrm>
            <a:custGeom>
              <a:avLst/>
              <a:gdLst/>
              <a:ahLst/>
              <a:cxnLst/>
              <a:rect l="l" t="t" r="r" b="b"/>
              <a:pathLst>
                <a:path w="1957" h="4748" extrusionOk="0">
                  <a:moveTo>
                    <a:pt x="0" y="1"/>
                  </a:moveTo>
                  <a:cubicBezTo>
                    <a:pt x="432" y="2234"/>
                    <a:pt x="776" y="3967"/>
                    <a:pt x="851" y="4256"/>
                  </a:cubicBezTo>
                  <a:cubicBezTo>
                    <a:pt x="949" y="4617"/>
                    <a:pt x="1095" y="4747"/>
                    <a:pt x="1242" y="4747"/>
                  </a:cubicBezTo>
                  <a:cubicBezTo>
                    <a:pt x="1456" y="4747"/>
                    <a:pt x="1671" y="4469"/>
                    <a:pt x="1742" y="4220"/>
                  </a:cubicBezTo>
                  <a:cubicBezTo>
                    <a:pt x="1859" y="3819"/>
                    <a:pt x="1952" y="2069"/>
                    <a:pt x="195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2911;p48"/>
            <p:cNvSpPr/>
            <p:nvPr/>
          </p:nvSpPr>
          <p:spPr>
            <a:xfrm>
              <a:off x="6797325" y="2322450"/>
              <a:ext cx="105200" cy="327100"/>
            </a:xfrm>
            <a:custGeom>
              <a:avLst/>
              <a:gdLst/>
              <a:ahLst/>
              <a:cxnLst/>
              <a:rect l="l" t="t" r="r" b="b"/>
              <a:pathLst>
                <a:path w="4208" h="13084" extrusionOk="0">
                  <a:moveTo>
                    <a:pt x="1096" y="0"/>
                  </a:moveTo>
                  <a:cubicBezTo>
                    <a:pt x="530" y="0"/>
                    <a:pt x="0" y="476"/>
                    <a:pt x="51" y="1072"/>
                  </a:cubicBezTo>
                  <a:cubicBezTo>
                    <a:pt x="109" y="1771"/>
                    <a:pt x="1361" y="8490"/>
                    <a:pt x="2247" y="13084"/>
                  </a:cubicBezTo>
                  <a:lnTo>
                    <a:pt x="4203" y="13084"/>
                  </a:lnTo>
                  <a:cubicBezTo>
                    <a:pt x="4207" y="10575"/>
                    <a:pt x="4088" y="7604"/>
                    <a:pt x="3726" y="6031"/>
                  </a:cubicBezTo>
                  <a:cubicBezTo>
                    <a:pt x="3067" y="3162"/>
                    <a:pt x="2202" y="947"/>
                    <a:pt x="2202" y="947"/>
                  </a:cubicBezTo>
                  <a:cubicBezTo>
                    <a:pt x="1964" y="266"/>
                    <a:pt x="1520" y="0"/>
                    <a:pt x="109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2912;p48"/>
            <p:cNvSpPr/>
            <p:nvPr/>
          </p:nvSpPr>
          <p:spPr>
            <a:xfrm>
              <a:off x="6898175" y="2698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2913;p48"/>
            <p:cNvSpPr/>
            <p:nvPr/>
          </p:nvSpPr>
          <p:spPr>
            <a:xfrm>
              <a:off x="6739550" y="2774200"/>
              <a:ext cx="162200" cy="20725"/>
            </a:xfrm>
            <a:custGeom>
              <a:avLst/>
              <a:gdLst/>
              <a:ahLst/>
              <a:cxnLst/>
              <a:rect l="l" t="t" r="r" b="b"/>
              <a:pathLst>
                <a:path w="6488" h="829" extrusionOk="0">
                  <a:moveTo>
                    <a:pt x="156" y="0"/>
                  </a:moveTo>
                  <a:cubicBezTo>
                    <a:pt x="28" y="744"/>
                    <a:pt x="1" y="829"/>
                    <a:pt x="1" y="829"/>
                  </a:cubicBezTo>
                  <a:lnTo>
                    <a:pt x="6487" y="829"/>
                  </a:lnTo>
                  <a:lnTo>
                    <a:pt x="6487" y="0"/>
                  </a:ln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2914;p48"/>
            <p:cNvSpPr/>
            <p:nvPr/>
          </p:nvSpPr>
          <p:spPr>
            <a:xfrm>
              <a:off x="6743425" y="2699000"/>
              <a:ext cx="158325" cy="75225"/>
            </a:xfrm>
            <a:custGeom>
              <a:avLst/>
              <a:gdLst/>
              <a:ahLst/>
              <a:cxnLst/>
              <a:rect l="l" t="t" r="r" b="b"/>
              <a:pathLst>
                <a:path w="6333" h="3009" extrusionOk="0">
                  <a:moveTo>
                    <a:pt x="4738" y="0"/>
                  </a:moveTo>
                  <a:cubicBezTo>
                    <a:pt x="4738" y="0"/>
                    <a:pt x="4925" y="1742"/>
                    <a:pt x="3610" y="1871"/>
                  </a:cubicBezTo>
                  <a:cubicBezTo>
                    <a:pt x="2296" y="1996"/>
                    <a:pt x="144" y="2170"/>
                    <a:pt x="6" y="2959"/>
                  </a:cubicBezTo>
                  <a:cubicBezTo>
                    <a:pt x="6" y="2977"/>
                    <a:pt x="1" y="2990"/>
                    <a:pt x="1" y="3008"/>
                  </a:cubicBezTo>
                  <a:lnTo>
                    <a:pt x="6332" y="3008"/>
                  </a:lnTo>
                  <a:lnTo>
                    <a:pt x="633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2915;p48"/>
            <p:cNvSpPr/>
            <p:nvPr/>
          </p:nvSpPr>
          <p:spPr>
            <a:xfrm>
              <a:off x="6755600" y="2757300"/>
              <a:ext cx="72525" cy="17025"/>
            </a:xfrm>
            <a:custGeom>
              <a:avLst/>
              <a:gdLst/>
              <a:ahLst/>
              <a:cxnLst/>
              <a:rect l="l" t="t" r="r" b="b"/>
              <a:pathLst>
                <a:path w="2901" h="681" extrusionOk="0">
                  <a:moveTo>
                    <a:pt x="1044" y="1"/>
                  </a:moveTo>
                  <a:cubicBezTo>
                    <a:pt x="495" y="1"/>
                    <a:pt x="9" y="16"/>
                    <a:pt x="0" y="16"/>
                  </a:cubicBezTo>
                  <a:lnTo>
                    <a:pt x="5" y="57"/>
                  </a:lnTo>
                  <a:cubicBezTo>
                    <a:pt x="10" y="57"/>
                    <a:pt x="496" y="41"/>
                    <a:pt x="1044" y="41"/>
                  </a:cubicBezTo>
                  <a:cubicBezTo>
                    <a:pt x="1318" y="41"/>
                    <a:pt x="1608" y="45"/>
                    <a:pt x="1862" y="57"/>
                  </a:cubicBezTo>
                  <a:cubicBezTo>
                    <a:pt x="2611" y="96"/>
                    <a:pt x="2861" y="676"/>
                    <a:pt x="2861" y="680"/>
                  </a:cubicBezTo>
                  <a:lnTo>
                    <a:pt x="2900" y="666"/>
                  </a:lnTo>
                  <a:cubicBezTo>
                    <a:pt x="2896" y="658"/>
                    <a:pt x="2637" y="57"/>
                    <a:pt x="1862" y="16"/>
                  </a:cubicBezTo>
                  <a:cubicBezTo>
                    <a:pt x="1608" y="4"/>
                    <a:pt x="1318" y="1"/>
                    <a:pt x="1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2916;p48"/>
            <p:cNvSpPr/>
            <p:nvPr/>
          </p:nvSpPr>
          <p:spPr>
            <a:xfrm>
              <a:off x="6827425" y="2699000"/>
              <a:ext cx="54950" cy="52600"/>
            </a:xfrm>
            <a:custGeom>
              <a:avLst/>
              <a:gdLst/>
              <a:ahLst/>
              <a:cxnLst/>
              <a:rect l="l" t="t" r="r" b="b"/>
              <a:pathLst>
                <a:path w="2198" h="2104" extrusionOk="0">
                  <a:moveTo>
                    <a:pt x="2144" y="0"/>
                  </a:moveTo>
                  <a:cubicBezTo>
                    <a:pt x="2144" y="18"/>
                    <a:pt x="2158" y="1760"/>
                    <a:pt x="1524" y="1983"/>
                  </a:cubicBezTo>
                  <a:cubicBezTo>
                    <a:pt x="1363" y="2040"/>
                    <a:pt x="1187" y="2062"/>
                    <a:pt x="1014" y="2062"/>
                  </a:cubicBezTo>
                  <a:cubicBezTo>
                    <a:pt x="504" y="2062"/>
                    <a:pt x="21" y="1875"/>
                    <a:pt x="15" y="1871"/>
                  </a:cubicBezTo>
                  <a:lnTo>
                    <a:pt x="1" y="1912"/>
                  </a:lnTo>
                  <a:cubicBezTo>
                    <a:pt x="5" y="1916"/>
                    <a:pt x="496" y="2103"/>
                    <a:pt x="1017" y="2103"/>
                  </a:cubicBezTo>
                  <a:cubicBezTo>
                    <a:pt x="1191" y="2103"/>
                    <a:pt x="1373" y="2081"/>
                    <a:pt x="1538" y="2023"/>
                  </a:cubicBezTo>
                  <a:cubicBezTo>
                    <a:pt x="2197" y="1791"/>
                    <a:pt x="2189" y="76"/>
                    <a:pt x="2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2917;p48"/>
            <p:cNvSpPr/>
            <p:nvPr/>
          </p:nvSpPr>
          <p:spPr>
            <a:xfrm>
              <a:off x="6860400" y="2704325"/>
              <a:ext cx="21525" cy="14725"/>
            </a:xfrm>
            <a:custGeom>
              <a:avLst/>
              <a:gdLst/>
              <a:ahLst/>
              <a:cxnLst/>
              <a:rect l="l" t="t" r="r" b="b"/>
              <a:pathLst>
                <a:path w="861" h="589" extrusionOk="0">
                  <a:moveTo>
                    <a:pt x="839" y="1"/>
                  </a:moveTo>
                  <a:lnTo>
                    <a:pt x="0" y="554"/>
                  </a:lnTo>
                  <a:lnTo>
                    <a:pt x="23" y="589"/>
                  </a:lnTo>
                  <a:lnTo>
                    <a:pt x="861" y="32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2918;p48"/>
            <p:cNvSpPr/>
            <p:nvPr/>
          </p:nvSpPr>
          <p:spPr>
            <a:xfrm>
              <a:off x="6861725" y="2708125"/>
              <a:ext cx="18875" cy="10925"/>
            </a:xfrm>
            <a:custGeom>
              <a:avLst/>
              <a:gdLst/>
              <a:ahLst/>
              <a:cxnLst/>
              <a:rect l="l" t="t" r="r" b="b"/>
              <a:pathLst>
                <a:path w="755" h="437" extrusionOk="0">
                  <a:moveTo>
                    <a:pt x="19" y="1"/>
                  </a:moveTo>
                  <a:lnTo>
                    <a:pt x="1" y="36"/>
                  </a:lnTo>
                  <a:lnTo>
                    <a:pt x="732" y="437"/>
                  </a:lnTo>
                  <a:lnTo>
                    <a:pt x="755" y="402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2919;p48"/>
            <p:cNvSpPr/>
            <p:nvPr/>
          </p:nvSpPr>
          <p:spPr>
            <a:xfrm>
              <a:off x="6854375" y="2724625"/>
              <a:ext cx="25000" cy="9600"/>
            </a:xfrm>
            <a:custGeom>
              <a:avLst/>
              <a:gdLst/>
              <a:ahLst/>
              <a:cxnLst/>
              <a:rect l="l" t="t" r="r" b="b"/>
              <a:pathLst>
                <a:path w="1000" h="384" extrusionOk="0">
                  <a:moveTo>
                    <a:pt x="985" y="0"/>
                  </a:moveTo>
                  <a:lnTo>
                    <a:pt x="1" y="343"/>
                  </a:lnTo>
                  <a:lnTo>
                    <a:pt x="14" y="383"/>
                  </a:lnTo>
                  <a:lnTo>
                    <a:pt x="999" y="36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2920;p48"/>
            <p:cNvSpPr/>
            <p:nvPr/>
          </p:nvSpPr>
          <p:spPr>
            <a:xfrm>
              <a:off x="6858625" y="2724625"/>
              <a:ext cx="17725" cy="12375"/>
            </a:xfrm>
            <a:custGeom>
              <a:avLst/>
              <a:gdLst/>
              <a:ahLst/>
              <a:cxnLst/>
              <a:rect l="l" t="t" r="r" b="b"/>
              <a:pathLst>
                <a:path w="709" h="495" extrusionOk="0">
                  <a:moveTo>
                    <a:pt x="23" y="0"/>
                  </a:moveTo>
                  <a:lnTo>
                    <a:pt x="1" y="36"/>
                  </a:lnTo>
                  <a:lnTo>
                    <a:pt x="686" y="495"/>
                  </a:lnTo>
                  <a:lnTo>
                    <a:pt x="708" y="46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2921;p48"/>
            <p:cNvSpPr/>
            <p:nvPr/>
          </p:nvSpPr>
          <p:spPr>
            <a:xfrm>
              <a:off x="6893375" y="1827600"/>
              <a:ext cx="104200" cy="217350"/>
            </a:xfrm>
            <a:custGeom>
              <a:avLst/>
              <a:gdLst/>
              <a:ahLst/>
              <a:cxnLst/>
              <a:rect l="l" t="t" r="r" b="b"/>
              <a:pathLst>
                <a:path w="4168" h="8694" extrusionOk="0">
                  <a:moveTo>
                    <a:pt x="883" y="1"/>
                  </a:moveTo>
                  <a:cubicBezTo>
                    <a:pt x="18" y="1"/>
                    <a:pt x="1" y="1204"/>
                    <a:pt x="89" y="1489"/>
                  </a:cubicBezTo>
                  <a:cubicBezTo>
                    <a:pt x="89" y="1489"/>
                    <a:pt x="1885" y="7535"/>
                    <a:pt x="2616" y="8378"/>
                  </a:cubicBezTo>
                  <a:cubicBezTo>
                    <a:pt x="2810" y="8601"/>
                    <a:pt x="3013" y="8694"/>
                    <a:pt x="3203" y="8694"/>
                  </a:cubicBezTo>
                  <a:cubicBezTo>
                    <a:pt x="3730" y="8694"/>
                    <a:pt x="4167" y="7985"/>
                    <a:pt x="4095" y="7370"/>
                  </a:cubicBezTo>
                  <a:cubicBezTo>
                    <a:pt x="3997" y="6533"/>
                    <a:pt x="2491" y="1440"/>
                    <a:pt x="2277" y="1123"/>
                  </a:cubicBezTo>
                  <a:cubicBezTo>
                    <a:pt x="2063" y="812"/>
                    <a:pt x="1751" y="6"/>
                    <a:pt x="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2922;p48"/>
            <p:cNvSpPr/>
            <p:nvPr/>
          </p:nvSpPr>
          <p:spPr>
            <a:xfrm>
              <a:off x="6896050" y="1837350"/>
              <a:ext cx="67750" cy="64350"/>
            </a:xfrm>
            <a:custGeom>
              <a:avLst/>
              <a:gdLst/>
              <a:ahLst/>
              <a:cxnLst/>
              <a:rect l="l" t="t" r="r" b="b"/>
              <a:pathLst>
                <a:path w="2710" h="2574" extrusionOk="0">
                  <a:moveTo>
                    <a:pt x="1112" y="1"/>
                  </a:moveTo>
                  <a:cubicBezTo>
                    <a:pt x="298" y="1"/>
                    <a:pt x="1" y="739"/>
                    <a:pt x="103" y="1264"/>
                  </a:cubicBezTo>
                  <a:cubicBezTo>
                    <a:pt x="215" y="1839"/>
                    <a:pt x="548" y="2574"/>
                    <a:pt x="548" y="2574"/>
                  </a:cubicBezTo>
                  <a:lnTo>
                    <a:pt x="2709" y="2289"/>
                  </a:lnTo>
                  <a:lnTo>
                    <a:pt x="2491" y="1251"/>
                  </a:lnTo>
                  <a:cubicBezTo>
                    <a:pt x="2491" y="1251"/>
                    <a:pt x="2353" y="186"/>
                    <a:pt x="1354" y="21"/>
                  </a:cubicBezTo>
                  <a:cubicBezTo>
                    <a:pt x="1269" y="7"/>
                    <a:pt x="1188" y="1"/>
                    <a:pt x="1112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" name="Google Shape;2923;p48"/>
            <p:cNvSpPr/>
            <p:nvPr/>
          </p:nvSpPr>
          <p:spPr>
            <a:xfrm>
              <a:off x="6873750" y="1801600"/>
              <a:ext cx="86800" cy="128725"/>
            </a:xfrm>
            <a:custGeom>
              <a:avLst/>
              <a:gdLst/>
              <a:ahLst/>
              <a:cxnLst/>
              <a:rect l="l" t="t" r="r" b="b"/>
              <a:pathLst>
                <a:path w="3472" h="5149" extrusionOk="0">
                  <a:moveTo>
                    <a:pt x="1471" y="0"/>
                  </a:moveTo>
                  <a:cubicBezTo>
                    <a:pt x="1358" y="0"/>
                    <a:pt x="1237" y="7"/>
                    <a:pt x="1107" y="20"/>
                  </a:cubicBezTo>
                  <a:cubicBezTo>
                    <a:pt x="1107" y="20"/>
                    <a:pt x="1" y="756"/>
                    <a:pt x="144" y="1807"/>
                  </a:cubicBezTo>
                  <a:cubicBezTo>
                    <a:pt x="286" y="2858"/>
                    <a:pt x="905" y="5149"/>
                    <a:pt x="905" y="5149"/>
                  </a:cubicBezTo>
                  <a:lnTo>
                    <a:pt x="3472" y="2159"/>
                  </a:lnTo>
                  <a:cubicBezTo>
                    <a:pt x="3472" y="2159"/>
                    <a:pt x="3406" y="1731"/>
                    <a:pt x="3040" y="1041"/>
                  </a:cubicBezTo>
                  <a:cubicBezTo>
                    <a:pt x="2715" y="427"/>
                    <a:pt x="2373" y="0"/>
                    <a:pt x="1471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" name="Google Shape;2924;p48"/>
            <p:cNvSpPr/>
            <p:nvPr/>
          </p:nvSpPr>
          <p:spPr>
            <a:xfrm>
              <a:off x="6947525" y="1989025"/>
              <a:ext cx="64075" cy="233125"/>
            </a:xfrm>
            <a:custGeom>
              <a:avLst/>
              <a:gdLst/>
              <a:ahLst/>
              <a:cxnLst/>
              <a:rect l="l" t="t" r="r" b="b"/>
              <a:pathLst>
                <a:path w="2563" h="9325" extrusionOk="0">
                  <a:moveTo>
                    <a:pt x="1007" y="1"/>
                  </a:moveTo>
                  <a:cubicBezTo>
                    <a:pt x="505" y="1"/>
                    <a:pt x="157" y="638"/>
                    <a:pt x="93" y="1199"/>
                  </a:cubicBezTo>
                  <a:cubicBezTo>
                    <a:pt x="0" y="1996"/>
                    <a:pt x="1506" y="8951"/>
                    <a:pt x="1506" y="8951"/>
                  </a:cubicBezTo>
                  <a:cubicBezTo>
                    <a:pt x="1549" y="9155"/>
                    <a:pt x="1683" y="9325"/>
                    <a:pt x="1828" y="9325"/>
                  </a:cubicBezTo>
                  <a:cubicBezTo>
                    <a:pt x="1965" y="9325"/>
                    <a:pt x="2112" y="9173"/>
                    <a:pt x="2201" y="8755"/>
                  </a:cubicBezTo>
                  <a:cubicBezTo>
                    <a:pt x="2379" y="7899"/>
                    <a:pt x="2562" y="1292"/>
                    <a:pt x="1701" y="379"/>
                  </a:cubicBezTo>
                  <a:cubicBezTo>
                    <a:pt x="1450" y="110"/>
                    <a:pt x="1215" y="1"/>
                    <a:pt x="1007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925;p48"/>
            <p:cNvSpPr/>
            <p:nvPr/>
          </p:nvSpPr>
          <p:spPr>
            <a:xfrm>
              <a:off x="6962775" y="2189650"/>
              <a:ext cx="44800" cy="101375"/>
            </a:xfrm>
            <a:custGeom>
              <a:avLst/>
              <a:gdLst/>
              <a:ahLst/>
              <a:cxnLst/>
              <a:rect l="l" t="t" r="r" b="b"/>
              <a:pathLst>
                <a:path w="1792" h="4055" extrusionOk="0">
                  <a:moveTo>
                    <a:pt x="1344" y="1"/>
                  </a:moveTo>
                  <a:cubicBezTo>
                    <a:pt x="997" y="1"/>
                    <a:pt x="671" y="1099"/>
                    <a:pt x="455" y="1470"/>
                  </a:cubicBezTo>
                  <a:cubicBezTo>
                    <a:pt x="223" y="1862"/>
                    <a:pt x="1" y="3055"/>
                    <a:pt x="215" y="3069"/>
                  </a:cubicBezTo>
                  <a:cubicBezTo>
                    <a:pt x="216" y="3069"/>
                    <a:pt x="218" y="3069"/>
                    <a:pt x="220" y="3069"/>
                  </a:cubicBezTo>
                  <a:cubicBezTo>
                    <a:pt x="429" y="3069"/>
                    <a:pt x="465" y="2297"/>
                    <a:pt x="589" y="2138"/>
                  </a:cubicBezTo>
                  <a:cubicBezTo>
                    <a:pt x="654" y="2048"/>
                    <a:pt x="717" y="2013"/>
                    <a:pt x="763" y="2013"/>
                  </a:cubicBezTo>
                  <a:cubicBezTo>
                    <a:pt x="801" y="2013"/>
                    <a:pt x="827" y="2037"/>
                    <a:pt x="834" y="2076"/>
                  </a:cubicBezTo>
                  <a:cubicBezTo>
                    <a:pt x="834" y="2076"/>
                    <a:pt x="900" y="2446"/>
                    <a:pt x="793" y="2767"/>
                  </a:cubicBezTo>
                  <a:cubicBezTo>
                    <a:pt x="682" y="3081"/>
                    <a:pt x="262" y="4054"/>
                    <a:pt x="457" y="4054"/>
                  </a:cubicBezTo>
                  <a:cubicBezTo>
                    <a:pt x="458" y="4054"/>
                    <a:pt x="459" y="4054"/>
                    <a:pt x="459" y="4054"/>
                  </a:cubicBezTo>
                  <a:cubicBezTo>
                    <a:pt x="655" y="4040"/>
                    <a:pt x="1208" y="3065"/>
                    <a:pt x="1457" y="2423"/>
                  </a:cubicBezTo>
                  <a:cubicBezTo>
                    <a:pt x="1712" y="1778"/>
                    <a:pt x="1792" y="195"/>
                    <a:pt x="1418" y="17"/>
                  </a:cubicBezTo>
                  <a:cubicBezTo>
                    <a:pt x="1393" y="6"/>
                    <a:pt x="1369" y="1"/>
                    <a:pt x="13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926;p48"/>
            <p:cNvSpPr/>
            <p:nvPr/>
          </p:nvSpPr>
          <p:spPr>
            <a:xfrm>
              <a:off x="6737200" y="1988250"/>
              <a:ext cx="201550" cy="189375"/>
            </a:xfrm>
            <a:custGeom>
              <a:avLst/>
              <a:gdLst/>
              <a:ahLst/>
              <a:cxnLst/>
              <a:rect l="l" t="t" r="r" b="b"/>
              <a:pathLst>
                <a:path w="8062" h="7575" extrusionOk="0">
                  <a:moveTo>
                    <a:pt x="2376" y="0"/>
                  </a:moveTo>
                  <a:cubicBezTo>
                    <a:pt x="2376" y="0"/>
                    <a:pt x="1306" y="619"/>
                    <a:pt x="669" y="3916"/>
                  </a:cubicBezTo>
                  <a:cubicBezTo>
                    <a:pt x="469" y="4946"/>
                    <a:pt x="233" y="6260"/>
                    <a:pt x="1" y="7574"/>
                  </a:cubicBezTo>
                  <a:lnTo>
                    <a:pt x="7990" y="7574"/>
                  </a:lnTo>
                  <a:cubicBezTo>
                    <a:pt x="8061" y="4728"/>
                    <a:pt x="7651" y="1577"/>
                    <a:pt x="5802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927;p48"/>
            <p:cNvSpPr/>
            <p:nvPr/>
          </p:nvSpPr>
          <p:spPr>
            <a:xfrm>
              <a:off x="6836475" y="1972750"/>
              <a:ext cx="40900" cy="40900"/>
            </a:xfrm>
            <a:custGeom>
              <a:avLst/>
              <a:gdLst/>
              <a:ahLst/>
              <a:cxnLst/>
              <a:rect l="l" t="t" r="r" b="b"/>
              <a:pathLst>
                <a:path w="1636" h="1636" extrusionOk="0">
                  <a:moveTo>
                    <a:pt x="1465" y="1"/>
                  </a:moveTo>
                  <a:lnTo>
                    <a:pt x="0" y="1466"/>
                  </a:lnTo>
                  <a:lnTo>
                    <a:pt x="173" y="1636"/>
                  </a:lnTo>
                  <a:lnTo>
                    <a:pt x="1635" y="174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928;p48"/>
            <p:cNvSpPr/>
            <p:nvPr/>
          </p:nvSpPr>
          <p:spPr>
            <a:xfrm>
              <a:off x="6865200" y="2027225"/>
              <a:ext cx="44150" cy="37125"/>
            </a:xfrm>
            <a:custGeom>
              <a:avLst/>
              <a:gdLst/>
              <a:ahLst/>
              <a:cxnLst/>
              <a:rect l="l" t="t" r="r" b="b"/>
              <a:pathLst>
                <a:path w="1766" h="1485" extrusionOk="0">
                  <a:moveTo>
                    <a:pt x="151" y="0"/>
                  </a:moveTo>
                  <a:lnTo>
                    <a:pt x="1" y="187"/>
                  </a:lnTo>
                  <a:lnTo>
                    <a:pt x="1613" y="1484"/>
                  </a:lnTo>
                  <a:lnTo>
                    <a:pt x="1765" y="1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929;p48"/>
            <p:cNvSpPr/>
            <p:nvPr/>
          </p:nvSpPr>
          <p:spPr>
            <a:xfrm>
              <a:off x="6805375" y="2085150"/>
              <a:ext cx="31650" cy="47575"/>
            </a:xfrm>
            <a:custGeom>
              <a:avLst/>
              <a:gdLst/>
              <a:ahLst/>
              <a:cxnLst/>
              <a:rect l="l" t="t" r="r" b="b"/>
              <a:pathLst>
                <a:path w="1266" h="1903" extrusionOk="0">
                  <a:moveTo>
                    <a:pt x="1057" y="0"/>
                  </a:moveTo>
                  <a:lnTo>
                    <a:pt x="1" y="1782"/>
                  </a:lnTo>
                  <a:lnTo>
                    <a:pt x="206" y="1903"/>
                  </a:lnTo>
                  <a:lnTo>
                    <a:pt x="1266" y="124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930;p48"/>
            <p:cNvSpPr/>
            <p:nvPr/>
          </p:nvSpPr>
          <p:spPr>
            <a:xfrm>
              <a:off x="6803725" y="1924300"/>
              <a:ext cx="20175" cy="51475"/>
            </a:xfrm>
            <a:custGeom>
              <a:avLst/>
              <a:gdLst/>
              <a:ahLst/>
              <a:cxnLst/>
              <a:rect l="l" t="t" r="r" b="b"/>
              <a:pathLst>
                <a:path w="807" h="2059" extrusionOk="0">
                  <a:moveTo>
                    <a:pt x="574" y="0"/>
                  </a:moveTo>
                  <a:lnTo>
                    <a:pt x="0" y="1992"/>
                  </a:lnTo>
                  <a:lnTo>
                    <a:pt x="235" y="2059"/>
                  </a:lnTo>
                  <a:lnTo>
                    <a:pt x="806" y="68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931;p48"/>
            <p:cNvSpPr/>
            <p:nvPr/>
          </p:nvSpPr>
          <p:spPr>
            <a:xfrm>
              <a:off x="6736425" y="1808100"/>
              <a:ext cx="42600" cy="39150"/>
            </a:xfrm>
            <a:custGeom>
              <a:avLst/>
              <a:gdLst/>
              <a:ahLst/>
              <a:cxnLst/>
              <a:rect l="l" t="t" r="r" b="b"/>
              <a:pathLst>
                <a:path w="1704" h="1566" extrusionOk="0">
                  <a:moveTo>
                    <a:pt x="165" y="1"/>
                  </a:moveTo>
                  <a:lnTo>
                    <a:pt x="1" y="180"/>
                  </a:lnTo>
                  <a:lnTo>
                    <a:pt x="1543" y="1565"/>
                  </a:lnTo>
                  <a:lnTo>
                    <a:pt x="1703" y="1387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932;p48"/>
            <p:cNvSpPr/>
            <p:nvPr/>
          </p:nvSpPr>
          <p:spPr>
            <a:xfrm>
              <a:off x="6830450" y="1890200"/>
              <a:ext cx="28775" cy="49025"/>
            </a:xfrm>
            <a:custGeom>
              <a:avLst/>
              <a:gdLst/>
              <a:ahLst/>
              <a:cxnLst/>
              <a:rect l="l" t="t" r="r" b="b"/>
              <a:pathLst>
                <a:path w="1151" h="1961" extrusionOk="0">
                  <a:moveTo>
                    <a:pt x="219" y="1"/>
                  </a:moveTo>
                  <a:lnTo>
                    <a:pt x="1" y="108"/>
                  </a:lnTo>
                  <a:lnTo>
                    <a:pt x="931" y="1961"/>
                  </a:lnTo>
                  <a:lnTo>
                    <a:pt x="1150" y="1850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" name="Google Shape;2933;p48"/>
            <p:cNvSpPr/>
            <p:nvPr/>
          </p:nvSpPr>
          <p:spPr>
            <a:xfrm>
              <a:off x="6906300" y="1809025"/>
              <a:ext cx="34775" cy="45800"/>
            </a:xfrm>
            <a:custGeom>
              <a:avLst/>
              <a:gdLst/>
              <a:ahLst/>
              <a:cxnLst/>
              <a:rect l="l" t="t" r="r" b="b"/>
              <a:pathLst>
                <a:path w="1391" h="1832" extrusionOk="0">
                  <a:moveTo>
                    <a:pt x="1195" y="0"/>
                  </a:moveTo>
                  <a:lnTo>
                    <a:pt x="0" y="1693"/>
                  </a:lnTo>
                  <a:lnTo>
                    <a:pt x="196" y="1831"/>
                  </a:lnTo>
                  <a:lnTo>
                    <a:pt x="1390" y="138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" name="Google Shape;2934;p48"/>
            <p:cNvSpPr/>
            <p:nvPr/>
          </p:nvSpPr>
          <p:spPr>
            <a:xfrm>
              <a:off x="6783525" y="1839775"/>
              <a:ext cx="29325" cy="48675"/>
            </a:xfrm>
            <a:custGeom>
              <a:avLst/>
              <a:gdLst/>
              <a:ahLst/>
              <a:cxnLst/>
              <a:rect l="l" t="t" r="r" b="b"/>
              <a:pathLst>
                <a:path w="1173" h="1947" extrusionOk="0">
                  <a:moveTo>
                    <a:pt x="959" y="0"/>
                  </a:moveTo>
                  <a:lnTo>
                    <a:pt x="1" y="1835"/>
                  </a:lnTo>
                  <a:lnTo>
                    <a:pt x="215" y="1946"/>
                  </a:lnTo>
                  <a:lnTo>
                    <a:pt x="1173" y="111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" name="Google Shape;2935;p48"/>
            <p:cNvSpPr/>
            <p:nvPr/>
          </p:nvSpPr>
          <p:spPr>
            <a:xfrm>
              <a:off x="6879900" y="1855250"/>
              <a:ext cx="36550" cy="44550"/>
            </a:xfrm>
            <a:custGeom>
              <a:avLst/>
              <a:gdLst/>
              <a:ahLst/>
              <a:cxnLst/>
              <a:rect l="l" t="t" r="r" b="b"/>
              <a:pathLst>
                <a:path w="1462" h="1782" extrusionOk="0">
                  <a:moveTo>
                    <a:pt x="188" y="0"/>
                  </a:moveTo>
                  <a:lnTo>
                    <a:pt x="1" y="151"/>
                  </a:lnTo>
                  <a:lnTo>
                    <a:pt x="1270" y="1782"/>
                  </a:lnTo>
                  <a:lnTo>
                    <a:pt x="1461" y="163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" name="Google Shape;2936;p48"/>
            <p:cNvSpPr/>
            <p:nvPr/>
          </p:nvSpPr>
          <p:spPr>
            <a:xfrm>
              <a:off x="6770725" y="2022650"/>
              <a:ext cx="36675" cy="44575"/>
            </a:xfrm>
            <a:custGeom>
              <a:avLst/>
              <a:gdLst/>
              <a:ahLst/>
              <a:cxnLst/>
              <a:rect l="l" t="t" r="r" b="b"/>
              <a:pathLst>
                <a:path w="1467" h="1783" extrusionOk="0">
                  <a:moveTo>
                    <a:pt x="192" y="0"/>
                  </a:moveTo>
                  <a:lnTo>
                    <a:pt x="1" y="148"/>
                  </a:lnTo>
                  <a:lnTo>
                    <a:pt x="1275" y="1783"/>
                  </a:lnTo>
                  <a:lnTo>
                    <a:pt x="1467" y="163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" name="Google Shape;2937;p48"/>
            <p:cNvSpPr/>
            <p:nvPr/>
          </p:nvSpPr>
          <p:spPr>
            <a:xfrm>
              <a:off x="6882900" y="2083250"/>
              <a:ext cx="36675" cy="44575"/>
            </a:xfrm>
            <a:custGeom>
              <a:avLst/>
              <a:gdLst/>
              <a:ahLst/>
              <a:cxnLst/>
              <a:rect l="l" t="t" r="r" b="b"/>
              <a:pathLst>
                <a:path w="1467" h="1783" extrusionOk="0">
                  <a:moveTo>
                    <a:pt x="192" y="0"/>
                  </a:moveTo>
                  <a:lnTo>
                    <a:pt x="1" y="152"/>
                  </a:lnTo>
                  <a:lnTo>
                    <a:pt x="1275" y="1783"/>
                  </a:lnTo>
                  <a:lnTo>
                    <a:pt x="1467" y="163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" name="Google Shape;2938;p48"/>
            <p:cNvSpPr/>
            <p:nvPr/>
          </p:nvSpPr>
          <p:spPr>
            <a:xfrm>
              <a:off x="6819100" y="1668675"/>
              <a:ext cx="24075" cy="24075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481" y="49"/>
                  </a:moveTo>
                  <a:cubicBezTo>
                    <a:pt x="722" y="49"/>
                    <a:pt x="913" y="245"/>
                    <a:pt x="913" y="482"/>
                  </a:cubicBezTo>
                  <a:cubicBezTo>
                    <a:pt x="913" y="722"/>
                    <a:pt x="722" y="914"/>
                    <a:pt x="481" y="914"/>
                  </a:cubicBezTo>
                  <a:cubicBezTo>
                    <a:pt x="245" y="914"/>
                    <a:pt x="48" y="722"/>
                    <a:pt x="48" y="482"/>
                  </a:cubicBezTo>
                  <a:cubicBezTo>
                    <a:pt x="48" y="245"/>
                    <a:pt x="245" y="49"/>
                    <a:pt x="481" y="49"/>
                  </a:cubicBezTo>
                  <a:close/>
                  <a:moveTo>
                    <a:pt x="481" y="0"/>
                  </a:moveTo>
                  <a:cubicBezTo>
                    <a:pt x="214" y="0"/>
                    <a:pt x="0" y="219"/>
                    <a:pt x="0" y="482"/>
                  </a:cubicBezTo>
                  <a:cubicBezTo>
                    <a:pt x="0" y="749"/>
                    <a:pt x="214" y="963"/>
                    <a:pt x="481" y="963"/>
                  </a:cubicBezTo>
                  <a:cubicBezTo>
                    <a:pt x="749" y="963"/>
                    <a:pt x="962" y="749"/>
                    <a:pt x="962" y="482"/>
                  </a:cubicBezTo>
                  <a:cubicBezTo>
                    <a:pt x="962" y="219"/>
                    <a:pt x="749" y="0"/>
                    <a:pt x="48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939;p48"/>
            <p:cNvSpPr/>
            <p:nvPr/>
          </p:nvSpPr>
          <p:spPr>
            <a:xfrm>
              <a:off x="6791350" y="1668675"/>
              <a:ext cx="24075" cy="24075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481" y="49"/>
                  </a:moveTo>
                  <a:cubicBezTo>
                    <a:pt x="722" y="49"/>
                    <a:pt x="913" y="245"/>
                    <a:pt x="913" y="482"/>
                  </a:cubicBezTo>
                  <a:cubicBezTo>
                    <a:pt x="913" y="722"/>
                    <a:pt x="722" y="914"/>
                    <a:pt x="481" y="914"/>
                  </a:cubicBezTo>
                  <a:cubicBezTo>
                    <a:pt x="245" y="914"/>
                    <a:pt x="49" y="722"/>
                    <a:pt x="49" y="482"/>
                  </a:cubicBezTo>
                  <a:cubicBezTo>
                    <a:pt x="49" y="245"/>
                    <a:pt x="245" y="49"/>
                    <a:pt x="481" y="49"/>
                  </a:cubicBezTo>
                  <a:close/>
                  <a:moveTo>
                    <a:pt x="481" y="0"/>
                  </a:moveTo>
                  <a:cubicBezTo>
                    <a:pt x="214" y="0"/>
                    <a:pt x="0" y="219"/>
                    <a:pt x="0" y="482"/>
                  </a:cubicBezTo>
                  <a:cubicBezTo>
                    <a:pt x="0" y="749"/>
                    <a:pt x="214" y="963"/>
                    <a:pt x="481" y="963"/>
                  </a:cubicBezTo>
                  <a:cubicBezTo>
                    <a:pt x="749" y="963"/>
                    <a:pt x="963" y="749"/>
                    <a:pt x="963" y="482"/>
                  </a:cubicBezTo>
                  <a:cubicBezTo>
                    <a:pt x="963" y="219"/>
                    <a:pt x="749" y="0"/>
                    <a:pt x="48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940;p48"/>
            <p:cNvSpPr/>
            <p:nvPr/>
          </p:nvSpPr>
          <p:spPr>
            <a:xfrm>
              <a:off x="6814850" y="1680150"/>
              <a:ext cx="4800" cy="1250"/>
            </a:xfrm>
            <a:custGeom>
              <a:avLst/>
              <a:gdLst/>
              <a:ahLst/>
              <a:cxnLst/>
              <a:rect l="l" t="t" r="r" b="b"/>
              <a:pathLst>
                <a:path w="192" h="50" extrusionOk="0">
                  <a:moveTo>
                    <a:pt x="0" y="0"/>
                  </a:moveTo>
                  <a:lnTo>
                    <a:pt x="0" y="49"/>
                  </a:lnTo>
                  <a:lnTo>
                    <a:pt x="191" y="49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7" name="Google Shape;2941;p48"/>
          <p:cNvGrpSpPr/>
          <p:nvPr/>
        </p:nvGrpSpPr>
        <p:grpSpPr>
          <a:xfrm>
            <a:off x="1100872" y="1357035"/>
            <a:ext cx="1941463" cy="2570327"/>
            <a:chOff x="306442" y="1737925"/>
            <a:chExt cx="1941463" cy="2570327"/>
          </a:xfrm>
        </p:grpSpPr>
        <p:sp>
          <p:nvSpPr>
            <p:cNvPr id="218" name="Google Shape;2942;p48"/>
            <p:cNvSpPr/>
            <p:nvPr/>
          </p:nvSpPr>
          <p:spPr>
            <a:xfrm flipH="1">
              <a:off x="1389092" y="2617986"/>
              <a:ext cx="473841" cy="347755"/>
            </a:xfrm>
            <a:custGeom>
              <a:avLst/>
              <a:gdLst/>
              <a:ahLst/>
              <a:cxnLst/>
              <a:rect l="l" t="t" r="r" b="b"/>
              <a:pathLst>
                <a:path w="20985" h="15401" extrusionOk="0">
                  <a:moveTo>
                    <a:pt x="10492" y="0"/>
                  </a:moveTo>
                  <a:cubicBezTo>
                    <a:pt x="4695" y="0"/>
                    <a:pt x="1" y="3446"/>
                    <a:pt x="1" y="7702"/>
                  </a:cubicBezTo>
                  <a:cubicBezTo>
                    <a:pt x="1" y="11955"/>
                    <a:pt x="4695" y="15401"/>
                    <a:pt x="10492" y="15401"/>
                  </a:cubicBezTo>
                  <a:cubicBezTo>
                    <a:pt x="16285" y="15401"/>
                    <a:pt x="20984" y="11955"/>
                    <a:pt x="20984" y="7702"/>
                  </a:cubicBezTo>
                  <a:cubicBezTo>
                    <a:pt x="20984" y="3446"/>
                    <a:pt x="16285" y="0"/>
                    <a:pt x="1049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9" name="Google Shape;2943;p48"/>
            <p:cNvSpPr/>
            <p:nvPr/>
          </p:nvSpPr>
          <p:spPr>
            <a:xfrm flipH="1">
              <a:off x="908198" y="2177357"/>
              <a:ext cx="623705" cy="245174"/>
            </a:xfrm>
            <a:custGeom>
              <a:avLst/>
              <a:gdLst/>
              <a:ahLst/>
              <a:cxnLst/>
              <a:rect l="l" t="t" r="r" b="b"/>
              <a:pathLst>
                <a:path w="27622" h="10858" extrusionOk="0">
                  <a:moveTo>
                    <a:pt x="7395" y="0"/>
                  </a:moveTo>
                  <a:cubicBezTo>
                    <a:pt x="2423" y="0"/>
                    <a:pt x="580" y="3782"/>
                    <a:pt x="580" y="3782"/>
                  </a:cubicBezTo>
                  <a:cubicBezTo>
                    <a:pt x="0" y="10528"/>
                    <a:pt x="13474" y="10858"/>
                    <a:pt x="19272" y="10858"/>
                  </a:cubicBezTo>
                  <a:cubicBezTo>
                    <a:pt x="19627" y="10858"/>
                    <a:pt x="19954" y="10857"/>
                    <a:pt x="20247" y="10855"/>
                  </a:cubicBezTo>
                  <a:cubicBezTo>
                    <a:pt x="25314" y="10837"/>
                    <a:pt x="27621" y="10300"/>
                    <a:pt x="27544" y="7888"/>
                  </a:cubicBezTo>
                  <a:cubicBezTo>
                    <a:pt x="27470" y="5477"/>
                    <a:pt x="15421" y="1156"/>
                    <a:pt x="9131" y="145"/>
                  </a:cubicBezTo>
                  <a:cubicBezTo>
                    <a:pt x="8514" y="45"/>
                    <a:pt x="7936" y="0"/>
                    <a:pt x="7395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" name="Google Shape;2944;p48"/>
            <p:cNvSpPr/>
            <p:nvPr/>
          </p:nvSpPr>
          <p:spPr>
            <a:xfrm flipH="1">
              <a:off x="564618" y="2255526"/>
              <a:ext cx="510421" cy="231784"/>
            </a:xfrm>
            <a:custGeom>
              <a:avLst/>
              <a:gdLst/>
              <a:ahLst/>
              <a:cxnLst/>
              <a:rect l="l" t="t" r="r" b="b"/>
              <a:pathLst>
                <a:path w="22605" h="10265" extrusionOk="0">
                  <a:moveTo>
                    <a:pt x="367" y="1"/>
                  </a:moveTo>
                  <a:cubicBezTo>
                    <a:pt x="274" y="1"/>
                    <a:pt x="0" y="2786"/>
                    <a:pt x="1845" y="5164"/>
                  </a:cubicBezTo>
                  <a:cubicBezTo>
                    <a:pt x="1845" y="5164"/>
                    <a:pt x="2852" y="7663"/>
                    <a:pt x="8098" y="8391"/>
                  </a:cubicBezTo>
                  <a:cubicBezTo>
                    <a:pt x="11266" y="8829"/>
                    <a:pt x="17474" y="9668"/>
                    <a:pt x="21898" y="10265"/>
                  </a:cubicBezTo>
                  <a:lnTo>
                    <a:pt x="22605" y="6541"/>
                  </a:lnTo>
                  <a:cubicBezTo>
                    <a:pt x="14802" y="4249"/>
                    <a:pt x="432" y="29"/>
                    <a:pt x="368" y="1"/>
                  </a:cubicBezTo>
                  <a:cubicBezTo>
                    <a:pt x="368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" name="Google Shape;2945;p48"/>
            <p:cNvSpPr/>
            <p:nvPr/>
          </p:nvSpPr>
          <p:spPr>
            <a:xfrm flipH="1">
              <a:off x="453772" y="2403215"/>
              <a:ext cx="126832" cy="99533"/>
            </a:xfrm>
            <a:custGeom>
              <a:avLst/>
              <a:gdLst/>
              <a:ahLst/>
              <a:cxnLst/>
              <a:rect l="l" t="t" r="r" b="b"/>
              <a:pathLst>
                <a:path w="5617" h="4408" extrusionOk="0">
                  <a:moveTo>
                    <a:pt x="707" y="0"/>
                  </a:moveTo>
                  <a:lnTo>
                    <a:pt x="0" y="3724"/>
                  </a:lnTo>
                  <a:cubicBezTo>
                    <a:pt x="2913" y="4115"/>
                    <a:pt x="5055" y="4407"/>
                    <a:pt x="5055" y="4407"/>
                  </a:cubicBezTo>
                  <a:lnTo>
                    <a:pt x="5616" y="1440"/>
                  </a:lnTo>
                  <a:cubicBezTo>
                    <a:pt x="5616" y="1440"/>
                    <a:pt x="3620" y="852"/>
                    <a:pt x="707" y="0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946;p48"/>
            <p:cNvSpPr/>
            <p:nvPr/>
          </p:nvSpPr>
          <p:spPr>
            <a:xfrm flipH="1">
              <a:off x="306442" y="2435706"/>
              <a:ext cx="175063" cy="129022"/>
            </a:xfrm>
            <a:custGeom>
              <a:avLst/>
              <a:gdLst/>
              <a:ahLst/>
              <a:cxnLst/>
              <a:rect l="l" t="t" r="r" b="b"/>
              <a:pathLst>
                <a:path w="7753" h="5714" extrusionOk="0">
                  <a:moveTo>
                    <a:pt x="1227" y="1"/>
                  </a:moveTo>
                  <a:lnTo>
                    <a:pt x="666" y="2968"/>
                  </a:lnTo>
                  <a:cubicBezTo>
                    <a:pt x="666" y="2968"/>
                    <a:pt x="1" y="5028"/>
                    <a:pt x="1391" y="5434"/>
                  </a:cubicBezTo>
                  <a:cubicBezTo>
                    <a:pt x="2059" y="5631"/>
                    <a:pt x="2741" y="5714"/>
                    <a:pt x="3243" y="5714"/>
                  </a:cubicBezTo>
                  <a:cubicBezTo>
                    <a:pt x="3786" y="5714"/>
                    <a:pt x="4119" y="5617"/>
                    <a:pt x="3998" y="5466"/>
                  </a:cubicBezTo>
                  <a:cubicBezTo>
                    <a:pt x="3766" y="5169"/>
                    <a:pt x="2540" y="4294"/>
                    <a:pt x="2735" y="4008"/>
                  </a:cubicBezTo>
                  <a:cubicBezTo>
                    <a:pt x="2756" y="3978"/>
                    <a:pt x="2825" y="3965"/>
                    <a:pt x="2933" y="3965"/>
                  </a:cubicBezTo>
                  <a:cubicBezTo>
                    <a:pt x="3699" y="3965"/>
                    <a:pt x="6408" y="4631"/>
                    <a:pt x="7314" y="4631"/>
                  </a:cubicBezTo>
                  <a:cubicBezTo>
                    <a:pt x="7481" y="4631"/>
                    <a:pt x="7587" y="4609"/>
                    <a:pt x="7607" y="4555"/>
                  </a:cubicBezTo>
                  <a:cubicBezTo>
                    <a:pt x="7753" y="4172"/>
                    <a:pt x="7143" y="3023"/>
                    <a:pt x="6095" y="2340"/>
                  </a:cubicBezTo>
                  <a:cubicBezTo>
                    <a:pt x="5041" y="1651"/>
                    <a:pt x="1227" y="1"/>
                    <a:pt x="1227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947;p48"/>
            <p:cNvSpPr/>
            <p:nvPr/>
          </p:nvSpPr>
          <p:spPr>
            <a:xfrm flipH="1">
              <a:off x="1512402" y="1890514"/>
              <a:ext cx="334997" cy="322510"/>
            </a:xfrm>
            <a:custGeom>
              <a:avLst/>
              <a:gdLst/>
              <a:ahLst/>
              <a:cxnLst/>
              <a:rect l="l" t="t" r="r" b="b"/>
              <a:pathLst>
                <a:path w="14836" h="14283" extrusionOk="0">
                  <a:moveTo>
                    <a:pt x="5378" y="0"/>
                  </a:moveTo>
                  <a:cubicBezTo>
                    <a:pt x="5378" y="0"/>
                    <a:pt x="5178" y="5415"/>
                    <a:pt x="3829" y="8647"/>
                  </a:cubicBezTo>
                  <a:cubicBezTo>
                    <a:pt x="2475" y="11883"/>
                    <a:pt x="1" y="11929"/>
                    <a:pt x="1" y="11929"/>
                  </a:cubicBezTo>
                  <a:cubicBezTo>
                    <a:pt x="1" y="11929"/>
                    <a:pt x="1806" y="13500"/>
                    <a:pt x="6427" y="14193"/>
                  </a:cubicBezTo>
                  <a:cubicBezTo>
                    <a:pt x="6835" y="14254"/>
                    <a:pt x="7236" y="14283"/>
                    <a:pt x="7629" y="14283"/>
                  </a:cubicBezTo>
                  <a:cubicBezTo>
                    <a:pt x="11688" y="14283"/>
                    <a:pt x="14836" y="11285"/>
                    <a:pt x="14836" y="11285"/>
                  </a:cubicBezTo>
                  <a:cubicBezTo>
                    <a:pt x="8874" y="9066"/>
                    <a:pt x="8779" y="2631"/>
                    <a:pt x="8779" y="2631"/>
                  </a:cubicBezTo>
                  <a:lnTo>
                    <a:pt x="5378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948;p48"/>
            <p:cNvSpPr/>
            <p:nvPr/>
          </p:nvSpPr>
          <p:spPr>
            <a:xfrm flipH="1">
              <a:off x="1639805" y="1907087"/>
              <a:ext cx="63201" cy="96959"/>
            </a:xfrm>
            <a:custGeom>
              <a:avLst/>
              <a:gdLst/>
              <a:ahLst/>
              <a:cxnLst/>
              <a:rect l="l" t="t" r="r" b="b"/>
              <a:pathLst>
                <a:path w="2799" h="4294" extrusionOk="0">
                  <a:moveTo>
                    <a:pt x="0" y="0"/>
                  </a:moveTo>
                  <a:cubicBezTo>
                    <a:pt x="0" y="0"/>
                    <a:pt x="5" y="19"/>
                    <a:pt x="14" y="65"/>
                  </a:cubicBezTo>
                  <a:lnTo>
                    <a:pt x="2384" y="1897"/>
                  </a:lnTo>
                  <a:lnTo>
                    <a:pt x="0" y="0"/>
                  </a:lnTo>
                  <a:close/>
                  <a:moveTo>
                    <a:pt x="2384" y="1897"/>
                  </a:moveTo>
                  <a:cubicBezTo>
                    <a:pt x="2384" y="1897"/>
                    <a:pt x="2402" y="2922"/>
                    <a:pt x="2799" y="4294"/>
                  </a:cubicBezTo>
                  <a:lnTo>
                    <a:pt x="2401" y="1996"/>
                  </a:lnTo>
                  <a:lnTo>
                    <a:pt x="2384" y="1897"/>
                  </a:lnTo>
                  <a:close/>
                </a:path>
              </a:pathLst>
            </a:custGeom>
            <a:solidFill>
              <a:srgbClr val="FFA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949;p48"/>
            <p:cNvSpPr/>
            <p:nvPr/>
          </p:nvSpPr>
          <p:spPr>
            <a:xfrm flipH="1">
              <a:off x="1639805" y="1908532"/>
              <a:ext cx="62908" cy="95513"/>
            </a:xfrm>
            <a:custGeom>
              <a:avLst/>
              <a:gdLst/>
              <a:ahLst/>
              <a:cxnLst/>
              <a:rect l="l" t="t" r="r" b="b"/>
              <a:pathLst>
                <a:path w="2786" h="4230" extrusionOk="0">
                  <a:moveTo>
                    <a:pt x="1" y="1"/>
                  </a:moveTo>
                  <a:cubicBezTo>
                    <a:pt x="37" y="197"/>
                    <a:pt x="188" y="853"/>
                    <a:pt x="625" y="1833"/>
                  </a:cubicBezTo>
                  <a:cubicBezTo>
                    <a:pt x="1149" y="3009"/>
                    <a:pt x="2754" y="4207"/>
                    <a:pt x="2786" y="4230"/>
                  </a:cubicBezTo>
                  <a:cubicBezTo>
                    <a:pt x="2388" y="2858"/>
                    <a:pt x="2371" y="1833"/>
                    <a:pt x="2371" y="18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950;p48"/>
            <p:cNvSpPr/>
            <p:nvPr/>
          </p:nvSpPr>
          <p:spPr>
            <a:xfrm flipH="1">
              <a:off x="1640010" y="1828760"/>
              <a:ext cx="17003" cy="2506"/>
            </a:xfrm>
            <a:custGeom>
              <a:avLst/>
              <a:gdLst/>
              <a:ahLst/>
              <a:cxnLst/>
              <a:rect l="l" t="t" r="r" b="b"/>
              <a:pathLst>
                <a:path w="753" h="111" extrusionOk="0">
                  <a:moveTo>
                    <a:pt x="0" y="1"/>
                  </a:moveTo>
                  <a:lnTo>
                    <a:pt x="0" y="110"/>
                  </a:lnTo>
                  <a:lnTo>
                    <a:pt x="753" y="110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46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951;p48"/>
            <p:cNvSpPr/>
            <p:nvPr/>
          </p:nvSpPr>
          <p:spPr>
            <a:xfrm flipH="1">
              <a:off x="1574658" y="1754159"/>
              <a:ext cx="200398" cy="209723"/>
            </a:xfrm>
            <a:custGeom>
              <a:avLst/>
              <a:gdLst/>
              <a:ahLst/>
              <a:cxnLst/>
              <a:rect l="l" t="t" r="r" b="b"/>
              <a:pathLst>
                <a:path w="8875" h="9288" extrusionOk="0">
                  <a:moveTo>
                    <a:pt x="4923" y="1"/>
                  </a:moveTo>
                  <a:cubicBezTo>
                    <a:pt x="3457" y="1"/>
                    <a:pt x="1784" y="609"/>
                    <a:pt x="1573" y="1682"/>
                  </a:cubicBezTo>
                  <a:cubicBezTo>
                    <a:pt x="1259" y="3310"/>
                    <a:pt x="1404" y="4253"/>
                    <a:pt x="1404" y="4253"/>
                  </a:cubicBezTo>
                  <a:cubicBezTo>
                    <a:pt x="1404" y="4253"/>
                    <a:pt x="1279" y="4079"/>
                    <a:pt x="1038" y="4079"/>
                  </a:cubicBezTo>
                  <a:cubicBezTo>
                    <a:pt x="944" y="4079"/>
                    <a:pt x="832" y="4106"/>
                    <a:pt x="703" y="4180"/>
                  </a:cubicBezTo>
                  <a:cubicBezTo>
                    <a:pt x="242" y="4449"/>
                    <a:pt x="1" y="5662"/>
                    <a:pt x="579" y="6167"/>
                  </a:cubicBezTo>
                  <a:cubicBezTo>
                    <a:pt x="811" y="6370"/>
                    <a:pt x="1050" y="6431"/>
                    <a:pt x="1254" y="6431"/>
                  </a:cubicBezTo>
                  <a:cubicBezTo>
                    <a:pt x="1563" y="6431"/>
                    <a:pt x="1791" y="6291"/>
                    <a:pt x="1791" y="6291"/>
                  </a:cubicBezTo>
                  <a:cubicBezTo>
                    <a:pt x="1791" y="6291"/>
                    <a:pt x="2037" y="7116"/>
                    <a:pt x="3419" y="8132"/>
                  </a:cubicBezTo>
                  <a:cubicBezTo>
                    <a:pt x="4350" y="8820"/>
                    <a:pt x="6286" y="9287"/>
                    <a:pt x="7521" y="9287"/>
                  </a:cubicBezTo>
                  <a:cubicBezTo>
                    <a:pt x="8117" y="9287"/>
                    <a:pt x="8550" y="9178"/>
                    <a:pt x="8628" y="8934"/>
                  </a:cubicBezTo>
                  <a:cubicBezTo>
                    <a:pt x="8874" y="8182"/>
                    <a:pt x="8022" y="1491"/>
                    <a:pt x="6787" y="498"/>
                  </a:cubicBezTo>
                  <a:cubicBezTo>
                    <a:pt x="6369" y="160"/>
                    <a:pt x="5673" y="1"/>
                    <a:pt x="492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952;p48"/>
            <p:cNvSpPr/>
            <p:nvPr/>
          </p:nvSpPr>
          <p:spPr>
            <a:xfrm flipH="1">
              <a:off x="1573733" y="1737925"/>
              <a:ext cx="183214" cy="117303"/>
            </a:xfrm>
            <a:custGeom>
              <a:avLst/>
              <a:gdLst/>
              <a:ahLst/>
              <a:cxnLst/>
              <a:rect l="l" t="t" r="r" b="b"/>
              <a:pathLst>
                <a:path w="8114" h="5195" extrusionOk="0">
                  <a:moveTo>
                    <a:pt x="4859" y="0"/>
                  </a:moveTo>
                  <a:cubicBezTo>
                    <a:pt x="3831" y="0"/>
                    <a:pt x="2598" y="217"/>
                    <a:pt x="1710" y="615"/>
                  </a:cubicBezTo>
                  <a:cubicBezTo>
                    <a:pt x="211" y="1285"/>
                    <a:pt x="1" y="2260"/>
                    <a:pt x="147" y="2894"/>
                  </a:cubicBezTo>
                  <a:cubicBezTo>
                    <a:pt x="288" y="3531"/>
                    <a:pt x="524" y="4894"/>
                    <a:pt x="524" y="4894"/>
                  </a:cubicBezTo>
                  <a:cubicBezTo>
                    <a:pt x="524" y="4894"/>
                    <a:pt x="844" y="5195"/>
                    <a:pt x="1277" y="5195"/>
                  </a:cubicBezTo>
                  <a:cubicBezTo>
                    <a:pt x="1359" y="5195"/>
                    <a:pt x="1444" y="5184"/>
                    <a:pt x="1532" y="5159"/>
                  </a:cubicBezTo>
                  <a:cubicBezTo>
                    <a:pt x="2089" y="4999"/>
                    <a:pt x="1646" y="3965"/>
                    <a:pt x="1628" y="3487"/>
                  </a:cubicBezTo>
                  <a:cubicBezTo>
                    <a:pt x="1614" y="3007"/>
                    <a:pt x="2872" y="2370"/>
                    <a:pt x="3861" y="2370"/>
                  </a:cubicBezTo>
                  <a:cubicBezTo>
                    <a:pt x="4333" y="2370"/>
                    <a:pt x="5097" y="2439"/>
                    <a:pt x="5819" y="2439"/>
                  </a:cubicBezTo>
                  <a:cubicBezTo>
                    <a:pt x="6602" y="2439"/>
                    <a:pt x="7338" y="2358"/>
                    <a:pt x="7603" y="2019"/>
                  </a:cubicBezTo>
                  <a:cubicBezTo>
                    <a:pt x="8114" y="1367"/>
                    <a:pt x="6650" y="952"/>
                    <a:pt x="6650" y="952"/>
                  </a:cubicBezTo>
                  <a:cubicBezTo>
                    <a:pt x="6650" y="952"/>
                    <a:pt x="7334" y="838"/>
                    <a:pt x="6505" y="314"/>
                  </a:cubicBezTo>
                  <a:cubicBezTo>
                    <a:pt x="6168" y="101"/>
                    <a:pt x="5561" y="0"/>
                    <a:pt x="485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953;p48"/>
            <p:cNvSpPr/>
            <p:nvPr/>
          </p:nvSpPr>
          <p:spPr>
            <a:xfrm flipH="1">
              <a:off x="1606886" y="1813587"/>
              <a:ext cx="24612" cy="23641"/>
            </a:xfrm>
            <a:custGeom>
              <a:avLst/>
              <a:gdLst/>
              <a:ahLst/>
              <a:cxnLst/>
              <a:rect l="l" t="t" r="r" b="b"/>
              <a:pathLst>
                <a:path w="1090" h="1047" extrusionOk="0">
                  <a:moveTo>
                    <a:pt x="997" y="0"/>
                  </a:moveTo>
                  <a:cubicBezTo>
                    <a:pt x="819" y="0"/>
                    <a:pt x="428" y="29"/>
                    <a:pt x="242" y="268"/>
                  </a:cubicBezTo>
                  <a:cubicBezTo>
                    <a:pt x="0" y="586"/>
                    <a:pt x="128" y="1047"/>
                    <a:pt x="128" y="1047"/>
                  </a:cubicBezTo>
                  <a:cubicBezTo>
                    <a:pt x="128" y="1047"/>
                    <a:pt x="124" y="655"/>
                    <a:pt x="288" y="395"/>
                  </a:cubicBezTo>
                  <a:cubicBezTo>
                    <a:pt x="448" y="136"/>
                    <a:pt x="1090" y="3"/>
                    <a:pt x="1090" y="3"/>
                  </a:cubicBezTo>
                  <a:cubicBezTo>
                    <a:pt x="1090" y="3"/>
                    <a:pt x="1054" y="0"/>
                    <a:pt x="99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954;p48"/>
            <p:cNvSpPr/>
            <p:nvPr/>
          </p:nvSpPr>
          <p:spPr>
            <a:xfrm flipH="1">
              <a:off x="1665636" y="1825193"/>
              <a:ext cx="36557" cy="14406"/>
            </a:xfrm>
            <a:custGeom>
              <a:avLst/>
              <a:gdLst/>
              <a:ahLst/>
              <a:cxnLst/>
              <a:rect l="l" t="t" r="r" b="b"/>
              <a:pathLst>
                <a:path w="1619" h="638" extrusionOk="0">
                  <a:moveTo>
                    <a:pt x="795" y="0"/>
                  </a:moveTo>
                  <a:cubicBezTo>
                    <a:pt x="464" y="0"/>
                    <a:pt x="84" y="49"/>
                    <a:pt x="1" y="104"/>
                  </a:cubicBezTo>
                  <a:cubicBezTo>
                    <a:pt x="1" y="104"/>
                    <a:pt x="182" y="97"/>
                    <a:pt x="405" y="97"/>
                  </a:cubicBezTo>
                  <a:cubicBezTo>
                    <a:pt x="661" y="97"/>
                    <a:pt x="973" y="106"/>
                    <a:pt x="1122" y="146"/>
                  </a:cubicBezTo>
                  <a:cubicBezTo>
                    <a:pt x="1400" y="223"/>
                    <a:pt x="1618" y="638"/>
                    <a:pt x="1618" y="638"/>
                  </a:cubicBezTo>
                  <a:cubicBezTo>
                    <a:pt x="1618" y="638"/>
                    <a:pt x="1509" y="173"/>
                    <a:pt x="1259" y="59"/>
                  </a:cubicBezTo>
                  <a:cubicBezTo>
                    <a:pt x="1166" y="17"/>
                    <a:pt x="989" y="0"/>
                    <a:pt x="79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955;p48"/>
            <p:cNvSpPr/>
            <p:nvPr/>
          </p:nvSpPr>
          <p:spPr>
            <a:xfrm flipH="1">
              <a:off x="1626417" y="1821151"/>
              <a:ext cx="24115" cy="52408"/>
            </a:xfrm>
            <a:custGeom>
              <a:avLst/>
              <a:gdLst/>
              <a:ahLst/>
              <a:cxnLst/>
              <a:rect l="l" t="t" r="r" b="b"/>
              <a:pathLst>
                <a:path w="1068" h="2321" extrusionOk="0">
                  <a:moveTo>
                    <a:pt x="132" y="1"/>
                  </a:moveTo>
                  <a:lnTo>
                    <a:pt x="1" y="55"/>
                  </a:lnTo>
                  <a:lnTo>
                    <a:pt x="811" y="2075"/>
                  </a:lnTo>
                  <a:lnTo>
                    <a:pt x="92" y="1814"/>
                  </a:lnTo>
                  <a:lnTo>
                    <a:pt x="41" y="1951"/>
                  </a:lnTo>
                  <a:lnTo>
                    <a:pt x="1067" y="232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956;p48"/>
            <p:cNvSpPr/>
            <p:nvPr/>
          </p:nvSpPr>
          <p:spPr>
            <a:xfrm flipH="1">
              <a:off x="1737258" y="1860574"/>
              <a:ext cx="17319" cy="12893"/>
            </a:xfrm>
            <a:custGeom>
              <a:avLst/>
              <a:gdLst/>
              <a:ahLst/>
              <a:cxnLst/>
              <a:rect l="l" t="t" r="r" b="b"/>
              <a:pathLst>
                <a:path w="767" h="571" extrusionOk="0">
                  <a:moveTo>
                    <a:pt x="9" y="0"/>
                  </a:moveTo>
                  <a:cubicBezTo>
                    <a:pt x="4" y="0"/>
                    <a:pt x="1" y="1"/>
                    <a:pt x="1" y="1"/>
                  </a:cubicBezTo>
                  <a:lnTo>
                    <a:pt x="5" y="110"/>
                  </a:lnTo>
                  <a:cubicBezTo>
                    <a:pt x="6" y="110"/>
                    <a:pt x="9" y="110"/>
                    <a:pt x="13" y="110"/>
                  </a:cubicBezTo>
                  <a:cubicBezTo>
                    <a:pt x="82" y="110"/>
                    <a:pt x="524" y="122"/>
                    <a:pt x="661" y="570"/>
                  </a:cubicBezTo>
                  <a:lnTo>
                    <a:pt x="766" y="539"/>
                  </a:lnTo>
                  <a:cubicBezTo>
                    <a:pt x="604" y="17"/>
                    <a:pt x="81" y="0"/>
                    <a:pt x="9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957;p48"/>
            <p:cNvSpPr/>
            <p:nvPr/>
          </p:nvSpPr>
          <p:spPr>
            <a:xfrm flipH="1">
              <a:off x="1605032" y="1877870"/>
              <a:ext cx="81717" cy="42202"/>
            </a:xfrm>
            <a:custGeom>
              <a:avLst/>
              <a:gdLst/>
              <a:ahLst/>
              <a:cxnLst/>
              <a:rect l="l" t="t" r="r" b="b"/>
              <a:pathLst>
                <a:path w="3619" h="1869" extrusionOk="0">
                  <a:moveTo>
                    <a:pt x="0" y="0"/>
                  </a:moveTo>
                  <a:cubicBezTo>
                    <a:pt x="0" y="0"/>
                    <a:pt x="433" y="1586"/>
                    <a:pt x="1906" y="1846"/>
                  </a:cubicBezTo>
                  <a:cubicBezTo>
                    <a:pt x="1996" y="1861"/>
                    <a:pt x="2081" y="1869"/>
                    <a:pt x="2162" y="1869"/>
                  </a:cubicBezTo>
                  <a:cubicBezTo>
                    <a:pt x="3410" y="1869"/>
                    <a:pt x="3619" y="101"/>
                    <a:pt x="3619" y="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958;p48"/>
            <p:cNvSpPr/>
            <p:nvPr/>
          </p:nvSpPr>
          <p:spPr>
            <a:xfrm flipH="1">
              <a:off x="1616233" y="1878389"/>
              <a:ext cx="50873" cy="11538"/>
            </a:xfrm>
            <a:custGeom>
              <a:avLst/>
              <a:gdLst/>
              <a:ahLst/>
              <a:cxnLst/>
              <a:rect l="l" t="t" r="r" b="b"/>
              <a:pathLst>
                <a:path w="2253" h="511" extrusionOk="0">
                  <a:moveTo>
                    <a:pt x="1" y="0"/>
                  </a:moveTo>
                  <a:cubicBezTo>
                    <a:pt x="1" y="0"/>
                    <a:pt x="169" y="433"/>
                    <a:pt x="939" y="501"/>
                  </a:cubicBezTo>
                  <a:cubicBezTo>
                    <a:pt x="1015" y="507"/>
                    <a:pt x="1086" y="510"/>
                    <a:pt x="1155" y="510"/>
                  </a:cubicBezTo>
                  <a:cubicBezTo>
                    <a:pt x="1787" y="510"/>
                    <a:pt x="2133" y="262"/>
                    <a:pt x="2252" y="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959;p48"/>
            <p:cNvSpPr/>
            <p:nvPr/>
          </p:nvSpPr>
          <p:spPr>
            <a:xfrm flipH="1">
              <a:off x="1617068" y="1906974"/>
              <a:ext cx="44076" cy="13254"/>
            </a:xfrm>
            <a:custGeom>
              <a:avLst/>
              <a:gdLst/>
              <a:ahLst/>
              <a:cxnLst/>
              <a:rect l="l" t="t" r="r" b="b"/>
              <a:pathLst>
                <a:path w="1952" h="587" extrusionOk="0">
                  <a:moveTo>
                    <a:pt x="1833" y="1"/>
                  </a:moveTo>
                  <a:cubicBezTo>
                    <a:pt x="1833" y="1"/>
                    <a:pt x="1423" y="261"/>
                    <a:pt x="993" y="261"/>
                  </a:cubicBezTo>
                  <a:cubicBezTo>
                    <a:pt x="986" y="261"/>
                    <a:pt x="979" y="261"/>
                    <a:pt x="972" y="261"/>
                  </a:cubicBezTo>
                  <a:cubicBezTo>
                    <a:pt x="534" y="251"/>
                    <a:pt x="152" y="70"/>
                    <a:pt x="152" y="70"/>
                  </a:cubicBezTo>
                  <a:lnTo>
                    <a:pt x="1" y="261"/>
                  </a:lnTo>
                  <a:cubicBezTo>
                    <a:pt x="1" y="261"/>
                    <a:pt x="229" y="507"/>
                    <a:pt x="972" y="579"/>
                  </a:cubicBezTo>
                  <a:cubicBezTo>
                    <a:pt x="1020" y="584"/>
                    <a:pt x="1067" y="587"/>
                    <a:pt x="1111" y="587"/>
                  </a:cubicBezTo>
                  <a:cubicBezTo>
                    <a:pt x="1745" y="587"/>
                    <a:pt x="1952" y="129"/>
                    <a:pt x="1952" y="129"/>
                  </a:cubicBezTo>
                  <a:lnTo>
                    <a:pt x="1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960;p48"/>
            <p:cNvSpPr/>
            <p:nvPr/>
          </p:nvSpPr>
          <p:spPr>
            <a:xfrm flipH="1">
              <a:off x="1622217" y="1902390"/>
              <a:ext cx="29873" cy="10906"/>
            </a:xfrm>
            <a:custGeom>
              <a:avLst/>
              <a:gdLst/>
              <a:ahLst/>
              <a:cxnLst/>
              <a:rect l="l" t="t" r="r" b="b"/>
              <a:pathLst>
                <a:path w="1323" h="483" extrusionOk="0">
                  <a:moveTo>
                    <a:pt x="689" y="0"/>
                  </a:moveTo>
                  <a:cubicBezTo>
                    <a:pt x="667" y="0"/>
                    <a:pt x="644" y="1"/>
                    <a:pt x="621" y="4"/>
                  </a:cubicBezTo>
                  <a:cubicBezTo>
                    <a:pt x="234" y="44"/>
                    <a:pt x="1" y="368"/>
                    <a:pt x="1" y="368"/>
                  </a:cubicBezTo>
                  <a:cubicBezTo>
                    <a:pt x="192" y="452"/>
                    <a:pt x="377" y="483"/>
                    <a:pt x="545" y="483"/>
                  </a:cubicBezTo>
                  <a:cubicBezTo>
                    <a:pt x="994" y="483"/>
                    <a:pt x="1322" y="263"/>
                    <a:pt x="1322" y="263"/>
                  </a:cubicBezTo>
                  <a:cubicBezTo>
                    <a:pt x="1322" y="263"/>
                    <a:pt x="1044" y="0"/>
                    <a:pt x="68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961;p48"/>
            <p:cNvSpPr/>
            <p:nvPr/>
          </p:nvSpPr>
          <p:spPr>
            <a:xfrm flipH="1">
              <a:off x="1655339" y="1800491"/>
              <a:ext cx="59295" cy="59160"/>
            </a:xfrm>
            <a:custGeom>
              <a:avLst/>
              <a:gdLst/>
              <a:ahLst/>
              <a:cxnLst/>
              <a:rect l="l" t="t" r="r" b="b"/>
              <a:pathLst>
                <a:path w="2626" h="2620" extrusionOk="0">
                  <a:moveTo>
                    <a:pt x="1313" y="146"/>
                  </a:moveTo>
                  <a:cubicBezTo>
                    <a:pt x="1955" y="146"/>
                    <a:pt x="2479" y="665"/>
                    <a:pt x="2479" y="1307"/>
                  </a:cubicBezTo>
                  <a:cubicBezTo>
                    <a:pt x="2479" y="1951"/>
                    <a:pt x="1955" y="2474"/>
                    <a:pt x="1313" y="2474"/>
                  </a:cubicBezTo>
                  <a:cubicBezTo>
                    <a:pt x="670" y="2474"/>
                    <a:pt x="146" y="1951"/>
                    <a:pt x="146" y="1307"/>
                  </a:cubicBezTo>
                  <a:cubicBezTo>
                    <a:pt x="146" y="665"/>
                    <a:pt x="670" y="146"/>
                    <a:pt x="1313" y="146"/>
                  </a:cubicBezTo>
                  <a:close/>
                  <a:moveTo>
                    <a:pt x="1313" y="0"/>
                  </a:moveTo>
                  <a:cubicBezTo>
                    <a:pt x="588" y="0"/>
                    <a:pt x="0" y="588"/>
                    <a:pt x="0" y="1307"/>
                  </a:cubicBezTo>
                  <a:cubicBezTo>
                    <a:pt x="0" y="2033"/>
                    <a:pt x="588" y="2620"/>
                    <a:pt x="1313" y="2620"/>
                  </a:cubicBezTo>
                  <a:cubicBezTo>
                    <a:pt x="2037" y="2620"/>
                    <a:pt x="2626" y="2033"/>
                    <a:pt x="2626" y="1307"/>
                  </a:cubicBezTo>
                  <a:cubicBezTo>
                    <a:pt x="2626" y="588"/>
                    <a:pt x="2037" y="0"/>
                    <a:pt x="13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962;p48"/>
            <p:cNvSpPr/>
            <p:nvPr/>
          </p:nvSpPr>
          <p:spPr>
            <a:xfrm flipH="1">
              <a:off x="1582477" y="1800491"/>
              <a:ext cx="59205" cy="59160"/>
            </a:xfrm>
            <a:custGeom>
              <a:avLst/>
              <a:gdLst/>
              <a:ahLst/>
              <a:cxnLst/>
              <a:rect l="l" t="t" r="r" b="b"/>
              <a:pathLst>
                <a:path w="2622" h="2620" extrusionOk="0">
                  <a:moveTo>
                    <a:pt x="1309" y="146"/>
                  </a:moveTo>
                  <a:cubicBezTo>
                    <a:pt x="1951" y="146"/>
                    <a:pt x="2475" y="665"/>
                    <a:pt x="2475" y="1307"/>
                  </a:cubicBezTo>
                  <a:cubicBezTo>
                    <a:pt x="2475" y="1951"/>
                    <a:pt x="1951" y="2474"/>
                    <a:pt x="1309" y="2474"/>
                  </a:cubicBezTo>
                  <a:cubicBezTo>
                    <a:pt x="666" y="2474"/>
                    <a:pt x="146" y="1951"/>
                    <a:pt x="146" y="1307"/>
                  </a:cubicBezTo>
                  <a:cubicBezTo>
                    <a:pt x="146" y="665"/>
                    <a:pt x="666" y="146"/>
                    <a:pt x="1309" y="146"/>
                  </a:cubicBezTo>
                  <a:close/>
                  <a:moveTo>
                    <a:pt x="1309" y="0"/>
                  </a:moveTo>
                  <a:cubicBezTo>
                    <a:pt x="588" y="0"/>
                    <a:pt x="1" y="588"/>
                    <a:pt x="1" y="1307"/>
                  </a:cubicBezTo>
                  <a:cubicBezTo>
                    <a:pt x="1" y="2033"/>
                    <a:pt x="588" y="2620"/>
                    <a:pt x="1309" y="2620"/>
                  </a:cubicBezTo>
                  <a:cubicBezTo>
                    <a:pt x="2033" y="2620"/>
                    <a:pt x="2621" y="2033"/>
                    <a:pt x="2621" y="1307"/>
                  </a:cubicBezTo>
                  <a:cubicBezTo>
                    <a:pt x="2621" y="588"/>
                    <a:pt x="2033" y="0"/>
                    <a:pt x="130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963;p48"/>
            <p:cNvSpPr/>
            <p:nvPr/>
          </p:nvSpPr>
          <p:spPr>
            <a:xfrm flipH="1">
              <a:off x="1466486" y="2835942"/>
              <a:ext cx="120668" cy="680064"/>
            </a:xfrm>
            <a:custGeom>
              <a:avLst/>
              <a:gdLst/>
              <a:ahLst/>
              <a:cxnLst/>
              <a:rect l="l" t="t" r="r" b="b"/>
              <a:pathLst>
                <a:path w="5344" h="30118" extrusionOk="0">
                  <a:moveTo>
                    <a:pt x="133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9985"/>
                  </a:lnTo>
                  <a:cubicBezTo>
                    <a:pt x="1" y="30058"/>
                    <a:pt x="60" y="30117"/>
                    <a:pt x="133" y="30117"/>
                  </a:cubicBezTo>
                  <a:lnTo>
                    <a:pt x="5211" y="30117"/>
                  </a:lnTo>
                  <a:cubicBezTo>
                    <a:pt x="5283" y="30117"/>
                    <a:pt x="5343" y="30058"/>
                    <a:pt x="5343" y="29985"/>
                  </a:cubicBezTo>
                  <a:lnTo>
                    <a:pt x="5343" y="132"/>
                  </a:lnTo>
                  <a:cubicBezTo>
                    <a:pt x="5343" y="60"/>
                    <a:pt x="5283" y="1"/>
                    <a:pt x="52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964;p48"/>
            <p:cNvSpPr/>
            <p:nvPr/>
          </p:nvSpPr>
          <p:spPr>
            <a:xfrm flipH="1">
              <a:off x="1487916" y="3528823"/>
              <a:ext cx="56540" cy="612663"/>
            </a:xfrm>
            <a:custGeom>
              <a:avLst/>
              <a:gdLst/>
              <a:ahLst/>
              <a:cxnLst/>
              <a:rect l="l" t="t" r="r" b="b"/>
              <a:pathLst>
                <a:path w="2504" h="27133" extrusionOk="0">
                  <a:moveTo>
                    <a:pt x="1" y="0"/>
                  </a:moveTo>
                  <a:lnTo>
                    <a:pt x="1" y="27132"/>
                  </a:lnTo>
                  <a:lnTo>
                    <a:pt x="2504" y="27132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965;p48"/>
            <p:cNvSpPr/>
            <p:nvPr/>
          </p:nvSpPr>
          <p:spPr>
            <a:xfrm flipH="1">
              <a:off x="1466486" y="3934884"/>
              <a:ext cx="120668" cy="80611"/>
            </a:xfrm>
            <a:custGeom>
              <a:avLst/>
              <a:gdLst/>
              <a:ahLst/>
              <a:cxnLst/>
              <a:rect l="l" t="t" r="r" b="b"/>
              <a:pathLst>
                <a:path w="5344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5343" y="3569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966;p48"/>
            <p:cNvSpPr/>
            <p:nvPr/>
          </p:nvSpPr>
          <p:spPr>
            <a:xfrm flipH="1">
              <a:off x="1466486" y="3413038"/>
              <a:ext cx="120668" cy="521892"/>
            </a:xfrm>
            <a:custGeom>
              <a:avLst/>
              <a:gdLst/>
              <a:ahLst/>
              <a:cxnLst/>
              <a:rect l="l" t="t" r="r" b="b"/>
              <a:pathLst>
                <a:path w="5344" h="23113" extrusionOk="0">
                  <a:moveTo>
                    <a:pt x="2180" y="0"/>
                  </a:moveTo>
                  <a:cubicBezTo>
                    <a:pt x="981" y="0"/>
                    <a:pt x="1" y="980"/>
                    <a:pt x="1" y="2179"/>
                  </a:cubicBezTo>
                  <a:lnTo>
                    <a:pt x="1" y="23112"/>
                  </a:lnTo>
                  <a:lnTo>
                    <a:pt x="5343" y="23112"/>
                  </a:lnTo>
                  <a:lnTo>
                    <a:pt x="5343" y="2179"/>
                  </a:lnTo>
                  <a:cubicBezTo>
                    <a:pt x="5343" y="980"/>
                    <a:pt x="4359" y="0"/>
                    <a:pt x="316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967;p48"/>
            <p:cNvSpPr/>
            <p:nvPr/>
          </p:nvSpPr>
          <p:spPr>
            <a:xfrm flipH="1">
              <a:off x="1219214" y="4266659"/>
              <a:ext cx="325242" cy="41592"/>
            </a:xfrm>
            <a:custGeom>
              <a:avLst/>
              <a:gdLst/>
              <a:ahLst/>
              <a:cxnLst/>
              <a:rect l="l" t="t" r="r" b="b"/>
              <a:pathLst>
                <a:path w="14404" h="1842" extrusionOk="0">
                  <a:moveTo>
                    <a:pt x="1" y="1"/>
                  </a:moveTo>
                  <a:lnTo>
                    <a:pt x="1" y="1842"/>
                  </a:lnTo>
                  <a:lnTo>
                    <a:pt x="14404" y="1842"/>
                  </a:lnTo>
                  <a:cubicBezTo>
                    <a:pt x="14404" y="1842"/>
                    <a:pt x="14353" y="1655"/>
                    <a:pt x="14067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968;p48"/>
            <p:cNvSpPr/>
            <p:nvPr/>
          </p:nvSpPr>
          <p:spPr>
            <a:xfrm flipH="1">
              <a:off x="1226823" y="4116103"/>
              <a:ext cx="317633" cy="150586"/>
            </a:xfrm>
            <a:custGeom>
              <a:avLst/>
              <a:gdLst/>
              <a:ahLst/>
              <a:cxnLst/>
              <a:rect l="l" t="t" r="r" b="b"/>
              <a:pathLst>
                <a:path w="14067" h="6669" extrusionOk="0">
                  <a:moveTo>
                    <a:pt x="1" y="1"/>
                  </a:moveTo>
                  <a:lnTo>
                    <a:pt x="1" y="6669"/>
                  </a:lnTo>
                  <a:lnTo>
                    <a:pt x="14067" y="6669"/>
                  </a:lnTo>
                  <a:cubicBezTo>
                    <a:pt x="14057" y="6637"/>
                    <a:pt x="14052" y="6600"/>
                    <a:pt x="14048" y="6568"/>
                  </a:cubicBezTo>
                  <a:cubicBezTo>
                    <a:pt x="13743" y="4818"/>
                    <a:pt x="8970" y="4431"/>
                    <a:pt x="6054" y="4149"/>
                  </a:cubicBezTo>
                  <a:cubicBezTo>
                    <a:pt x="3137" y="3865"/>
                    <a:pt x="3547" y="1"/>
                    <a:pt x="3547" y="1"/>
                  </a:cubicBezTo>
                  <a:close/>
                </a:path>
              </a:pathLst>
            </a:custGeom>
            <a:solidFill>
              <a:srgbClr val="0E0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969;p48"/>
            <p:cNvSpPr/>
            <p:nvPr/>
          </p:nvSpPr>
          <p:spPr>
            <a:xfrm flipH="1">
              <a:off x="1251329" y="4232904"/>
              <a:ext cx="145325" cy="34186"/>
            </a:xfrm>
            <a:custGeom>
              <a:avLst/>
              <a:gdLst/>
              <a:ahLst/>
              <a:cxnLst/>
              <a:rect l="l" t="t" r="r" b="b"/>
              <a:pathLst>
                <a:path w="6436" h="1514" extrusionOk="0">
                  <a:moveTo>
                    <a:pt x="4121" y="0"/>
                  </a:moveTo>
                  <a:cubicBezTo>
                    <a:pt x="3512" y="0"/>
                    <a:pt x="2867" y="9"/>
                    <a:pt x="2302" y="37"/>
                  </a:cubicBezTo>
                  <a:cubicBezTo>
                    <a:pt x="584" y="124"/>
                    <a:pt x="5" y="1464"/>
                    <a:pt x="1" y="1477"/>
                  </a:cubicBezTo>
                  <a:lnTo>
                    <a:pt x="87" y="1513"/>
                  </a:lnTo>
                  <a:cubicBezTo>
                    <a:pt x="91" y="1500"/>
                    <a:pt x="647" y="215"/>
                    <a:pt x="2306" y="133"/>
                  </a:cubicBezTo>
                  <a:cubicBezTo>
                    <a:pt x="2884" y="103"/>
                    <a:pt x="3547" y="94"/>
                    <a:pt x="4169" y="94"/>
                  </a:cubicBezTo>
                  <a:cubicBezTo>
                    <a:pt x="5367" y="94"/>
                    <a:pt x="6416" y="130"/>
                    <a:pt x="6431" y="133"/>
                  </a:cubicBezTo>
                  <a:lnTo>
                    <a:pt x="6436" y="37"/>
                  </a:lnTo>
                  <a:cubicBezTo>
                    <a:pt x="6417" y="37"/>
                    <a:pt x="5340" y="0"/>
                    <a:pt x="4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970;p48"/>
            <p:cNvSpPr/>
            <p:nvPr/>
          </p:nvSpPr>
          <p:spPr>
            <a:xfrm flipH="1">
              <a:off x="1395295" y="4116103"/>
              <a:ext cx="110258" cy="105426"/>
            </a:xfrm>
            <a:custGeom>
              <a:avLst/>
              <a:gdLst/>
              <a:ahLst/>
              <a:cxnLst/>
              <a:rect l="l" t="t" r="r" b="b"/>
              <a:pathLst>
                <a:path w="4883" h="4669" extrusionOk="0">
                  <a:moveTo>
                    <a:pt x="28" y="1"/>
                  </a:moveTo>
                  <a:cubicBezTo>
                    <a:pt x="24" y="165"/>
                    <a:pt x="1" y="3970"/>
                    <a:pt x="1469" y="4490"/>
                  </a:cubicBezTo>
                  <a:cubicBezTo>
                    <a:pt x="1838" y="4618"/>
                    <a:pt x="2234" y="4668"/>
                    <a:pt x="2631" y="4668"/>
                  </a:cubicBezTo>
                  <a:cubicBezTo>
                    <a:pt x="3780" y="4668"/>
                    <a:pt x="4868" y="4248"/>
                    <a:pt x="4883" y="4244"/>
                  </a:cubicBezTo>
                  <a:lnTo>
                    <a:pt x="4851" y="4157"/>
                  </a:lnTo>
                  <a:cubicBezTo>
                    <a:pt x="4834" y="4161"/>
                    <a:pt x="3758" y="4577"/>
                    <a:pt x="2624" y="4577"/>
                  </a:cubicBezTo>
                  <a:cubicBezTo>
                    <a:pt x="2242" y="4577"/>
                    <a:pt x="1853" y="4530"/>
                    <a:pt x="1496" y="4404"/>
                  </a:cubicBezTo>
                  <a:cubicBezTo>
                    <a:pt x="97" y="3907"/>
                    <a:pt x="120" y="4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971;p48"/>
            <p:cNvSpPr/>
            <p:nvPr/>
          </p:nvSpPr>
          <p:spPr>
            <a:xfrm flipH="1">
              <a:off x="1461454" y="4126715"/>
              <a:ext cx="43060" cy="29444"/>
            </a:xfrm>
            <a:custGeom>
              <a:avLst/>
              <a:gdLst/>
              <a:ahLst/>
              <a:cxnLst/>
              <a:rect l="l" t="t" r="r" b="b"/>
              <a:pathLst>
                <a:path w="1907" h="1304" extrusionOk="0">
                  <a:moveTo>
                    <a:pt x="51" y="0"/>
                  </a:moveTo>
                  <a:lnTo>
                    <a:pt x="1" y="78"/>
                  </a:lnTo>
                  <a:lnTo>
                    <a:pt x="1856" y="1304"/>
                  </a:lnTo>
                  <a:lnTo>
                    <a:pt x="1906" y="122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972;p48"/>
            <p:cNvSpPr/>
            <p:nvPr/>
          </p:nvSpPr>
          <p:spPr>
            <a:xfrm flipH="1">
              <a:off x="1464028" y="4134437"/>
              <a:ext cx="37686" cy="21835"/>
            </a:xfrm>
            <a:custGeom>
              <a:avLst/>
              <a:gdLst/>
              <a:ahLst/>
              <a:cxnLst/>
              <a:rect l="l" t="t" r="r" b="b"/>
              <a:pathLst>
                <a:path w="1669" h="967" extrusionOk="0">
                  <a:moveTo>
                    <a:pt x="1622" y="0"/>
                  </a:moveTo>
                  <a:lnTo>
                    <a:pt x="0" y="884"/>
                  </a:lnTo>
                  <a:lnTo>
                    <a:pt x="41" y="966"/>
                  </a:lnTo>
                  <a:lnTo>
                    <a:pt x="1668" y="77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973;p48"/>
            <p:cNvSpPr/>
            <p:nvPr/>
          </p:nvSpPr>
          <p:spPr>
            <a:xfrm flipH="1">
              <a:off x="1449442" y="4167357"/>
              <a:ext cx="50037" cy="19374"/>
            </a:xfrm>
            <a:custGeom>
              <a:avLst/>
              <a:gdLst/>
              <a:ahLst/>
              <a:cxnLst/>
              <a:rect l="l" t="t" r="r" b="b"/>
              <a:pathLst>
                <a:path w="2216" h="858" extrusionOk="0">
                  <a:moveTo>
                    <a:pt x="33" y="1"/>
                  </a:moveTo>
                  <a:lnTo>
                    <a:pt x="1" y="87"/>
                  </a:lnTo>
                  <a:lnTo>
                    <a:pt x="2184" y="857"/>
                  </a:lnTo>
                  <a:lnTo>
                    <a:pt x="2216" y="76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974;p48"/>
            <p:cNvSpPr/>
            <p:nvPr/>
          </p:nvSpPr>
          <p:spPr>
            <a:xfrm flipH="1">
              <a:off x="1457864" y="4167447"/>
              <a:ext cx="35428" cy="24838"/>
            </a:xfrm>
            <a:custGeom>
              <a:avLst/>
              <a:gdLst/>
              <a:ahLst/>
              <a:cxnLst/>
              <a:rect l="l" t="t" r="r" b="b"/>
              <a:pathLst>
                <a:path w="1569" h="1100" extrusionOk="0">
                  <a:moveTo>
                    <a:pt x="1519" y="1"/>
                  </a:moveTo>
                  <a:lnTo>
                    <a:pt x="0" y="1022"/>
                  </a:lnTo>
                  <a:lnTo>
                    <a:pt x="51" y="1099"/>
                  </a:lnTo>
                  <a:lnTo>
                    <a:pt x="1569" y="79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975;p48"/>
            <p:cNvSpPr/>
            <p:nvPr/>
          </p:nvSpPr>
          <p:spPr>
            <a:xfrm flipH="1">
              <a:off x="1635286" y="2835942"/>
              <a:ext cx="120622" cy="680064"/>
            </a:xfrm>
            <a:custGeom>
              <a:avLst/>
              <a:gdLst/>
              <a:ahLst/>
              <a:cxnLst/>
              <a:rect l="l" t="t" r="r" b="b"/>
              <a:pathLst>
                <a:path w="5342" h="30118" extrusionOk="0">
                  <a:moveTo>
                    <a:pt x="133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9985"/>
                  </a:lnTo>
                  <a:cubicBezTo>
                    <a:pt x="0" y="30058"/>
                    <a:pt x="60" y="30117"/>
                    <a:pt x="133" y="30117"/>
                  </a:cubicBezTo>
                  <a:lnTo>
                    <a:pt x="5209" y="30117"/>
                  </a:lnTo>
                  <a:cubicBezTo>
                    <a:pt x="5283" y="30117"/>
                    <a:pt x="5342" y="30058"/>
                    <a:pt x="5342" y="29985"/>
                  </a:cubicBezTo>
                  <a:lnTo>
                    <a:pt x="5342" y="132"/>
                  </a:lnTo>
                  <a:cubicBezTo>
                    <a:pt x="5342" y="60"/>
                    <a:pt x="5283" y="1"/>
                    <a:pt x="520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976;p48"/>
            <p:cNvSpPr/>
            <p:nvPr/>
          </p:nvSpPr>
          <p:spPr>
            <a:xfrm flipH="1">
              <a:off x="1661729" y="3528823"/>
              <a:ext cx="56427" cy="612663"/>
            </a:xfrm>
            <a:custGeom>
              <a:avLst/>
              <a:gdLst/>
              <a:ahLst/>
              <a:cxnLst/>
              <a:rect l="l" t="t" r="r" b="b"/>
              <a:pathLst>
                <a:path w="2499" h="27133" extrusionOk="0">
                  <a:moveTo>
                    <a:pt x="1" y="0"/>
                  </a:moveTo>
                  <a:lnTo>
                    <a:pt x="1" y="27132"/>
                  </a:lnTo>
                  <a:lnTo>
                    <a:pt x="2498" y="27132"/>
                  </a:lnTo>
                  <a:lnTo>
                    <a:pt x="2498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977;p48"/>
            <p:cNvSpPr/>
            <p:nvPr/>
          </p:nvSpPr>
          <p:spPr>
            <a:xfrm flipH="1">
              <a:off x="1635286" y="3413038"/>
              <a:ext cx="120622" cy="521892"/>
            </a:xfrm>
            <a:custGeom>
              <a:avLst/>
              <a:gdLst/>
              <a:ahLst/>
              <a:cxnLst/>
              <a:rect l="l" t="t" r="r" b="b"/>
              <a:pathLst>
                <a:path w="5342" h="23113" extrusionOk="0">
                  <a:moveTo>
                    <a:pt x="2179" y="0"/>
                  </a:moveTo>
                  <a:cubicBezTo>
                    <a:pt x="981" y="0"/>
                    <a:pt x="0" y="980"/>
                    <a:pt x="0" y="2179"/>
                  </a:cubicBezTo>
                  <a:lnTo>
                    <a:pt x="0" y="23112"/>
                  </a:lnTo>
                  <a:lnTo>
                    <a:pt x="5342" y="23112"/>
                  </a:lnTo>
                  <a:lnTo>
                    <a:pt x="5342" y="2179"/>
                  </a:lnTo>
                  <a:cubicBezTo>
                    <a:pt x="5342" y="980"/>
                    <a:pt x="4357" y="0"/>
                    <a:pt x="315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978;p48"/>
            <p:cNvSpPr/>
            <p:nvPr/>
          </p:nvSpPr>
          <p:spPr>
            <a:xfrm flipH="1">
              <a:off x="1635286" y="3934884"/>
              <a:ext cx="120622" cy="80611"/>
            </a:xfrm>
            <a:custGeom>
              <a:avLst/>
              <a:gdLst/>
              <a:ahLst/>
              <a:cxnLst/>
              <a:rect l="l" t="t" r="r" b="b"/>
              <a:pathLst>
                <a:path w="5342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5342" y="3569"/>
                  </a:lnTo>
                  <a:lnTo>
                    <a:pt x="534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979;p48"/>
            <p:cNvSpPr/>
            <p:nvPr/>
          </p:nvSpPr>
          <p:spPr>
            <a:xfrm flipH="1">
              <a:off x="1402781" y="4266659"/>
              <a:ext cx="325152" cy="41592"/>
            </a:xfrm>
            <a:custGeom>
              <a:avLst/>
              <a:gdLst/>
              <a:ahLst/>
              <a:cxnLst/>
              <a:rect l="l" t="t" r="r" b="b"/>
              <a:pathLst>
                <a:path w="14400" h="1842" extrusionOk="0">
                  <a:moveTo>
                    <a:pt x="1" y="1"/>
                  </a:moveTo>
                  <a:lnTo>
                    <a:pt x="1" y="1842"/>
                  </a:lnTo>
                  <a:lnTo>
                    <a:pt x="14399" y="1842"/>
                  </a:lnTo>
                  <a:cubicBezTo>
                    <a:pt x="14399" y="1842"/>
                    <a:pt x="14349" y="1655"/>
                    <a:pt x="1406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980;p48"/>
            <p:cNvSpPr/>
            <p:nvPr/>
          </p:nvSpPr>
          <p:spPr>
            <a:xfrm flipH="1">
              <a:off x="1410413" y="4116103"/>
              <a:ext cx="317520" cy="150586"/>
            </a:xfrm>
            <a:custGeom>
              <a:avLst/>
              <a:gdLst/>
              <a:ahLst/>
              <a:cxnLst/>
              <a:rect l="l" t="t" r="r" b="b"/>
              <a:pathLst>
                <a:path w="14062" h="6669" extrusionOk="0">
                  <a:moveTo>
                    <a:pt x="1" y="1"/>
                  </a:moveTo>
                  <a:lnTo>
                    <a:pt x="1" y="6669"/>
                  </a:lnTo>
                  <a:lnTo>
                    <a:pt x="14061" y="6669"/>
                  </a:lnTo>
                  <a:cubicBezTo>
                    <a:pt x="14057" y="6637"/>
                    <a:pt x="14052" y="6600"/>
                    <a:pt x="14044" y="6568"/>
                  </a:cubicBezTo>
                  <a:cubicBezTo>
                    <a:pt x="13743" y="4818"/>
                    <a:pt x="8966" y="4431"/>
                    <a:pt x="6049" y="4149"/>
                  </a:cubicBezTo>
                  <a:cubicBezTo>
                    <a:pt x="3132" y="3865"/>
                    <a:pt x="3543" y="1"/>
                    <a:pt x="3543" y="1"/>
                  </a:cubicBezTo>
                  <a:close/>
                </a:path>
              </a:pathLst>
            </a:custGeom>
            <a:solidFill>
              <a:srgbClr val="0E0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981;p48"/>
            <p:cNvSpPr/>
            <p:nvPr/>
          </p:nvSpPr>
          <p:spPr>
            <a:xfrm flipH="1">
              <a:off x="1434897" y="4232904"/>
              <a:ext cx="145370" cy="34186"/>
            </a:xfrm>
            <a:custGeom>
              <a:avLst/>
              <a:gdLst/>
              <a:ahLst/>
              <a:cxnLst/>
              <a:rect l="l" t="t" r="r" b="b"/>
              <a:pathLst>
                <a:path w="6438" h="1514" extrusionOk="0">
                  <a:moveTo>
                    <a:pt x="4127" y="0"/>
                  </a:moveTo>
                  <a:cubicBezTo>
                    <a:pt x="3518" y="0"/>
                    <a:pt x="2873" y="9"/>
                    <a:pt x="2308" y="37"/>
                  </a:cubicBezTo>
                  <a:cubicBezTo>
                    <a:pt x="585" y="124"/>
                    <a:pt x="11" y="1464"/>
                    <a:pt x="1" y="1477"/>
                  </a:cubicBezTo>
                  <a:lnTo>
                    <a:pt x="88" y="1513"/>
                  </a:lnTo>
                  <a:cubicBezTo>
                    <a:pt x="93" y="1500"/>
                    <a:pt x="648" y="215"/>
                    <a:pt x="2312" y="133"/>
                  </a:cubicBezTo>
                  <a:cubicBezTo>
                    <a:pt x="2890" y="103"/>
                    <a:pt x="3552" y="94"/>
                    <a:pt x="4174" y="94"/>
                  </a:cubicBezTo>
                  <a:cubicBezTo>
                    <a:pt x="5370" y="94"/>
                    <a:pt x="6418" y="130"/>
                    <a:pt x="6433" y="133"/>
                  </a:cubicBezTo>
                  <a:lnTo>
                    <a:pt x="6437" y="37"/>
                  </a:lnTo>
                  <a:cubicBezTo>
                    <a:pt x="6422" y="37"/>
                    <a:pt x="5345" y="0"/>
                    <a:pt x="4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982;p48"/>
            <p:cNvSpPr/>
            <p:nvPr/>
          </p:nvSpPr>
          <p:spPr>
            <a:xfrm flipH="1">
              <a:off x="1578771" y="4116103"/>
              <a:ext cx="110258" cy="105426"/>
            </a:xfrm>
            <a:custGeom>
              <a:avLst/>
              <a:gdLst/>
              <a:ahLst/>
              <a:cxnLst/>
              <a:rect l="l" t="t" r="r" b="b"/>
              <a:pathLst>
                <a:path w="4883" h="4669" extrusionOk="0">
                  <a:moveTo>
                    <a:pt x="24" y="1"/>
                  </a:moveTo>
                  <a:cubicBezTo>
                    <a:pt x="24" y="165"/>
                    <a:pt x="1" y="3970"/>
                    <a:pt x="1464" y="4490"/>
                  </a:cubicBezTo>
                  <a:cubicBezTo>
                    <a:pt x="1833" y="4618"/>
                    <a:pt x="2234" y="4668"/>
                    <a:pt x="2626" y="4668"/>
                  </a:cubicBezTo>
                  <a:cubicBezTo>
                    <a:pt x="3779" y="4668"/>
                    <a:pt x="4864" y="4248"/>
                    <a:pt x="4882" y="4244"/>
                  </a:cubicBezTo>
                  <a:lnTo>
                    <a:pt x="4845" y="4157"/>
                  </a:lnTo>
                  <a:cubicBezTo>
                    <a:pt x="4832" y="4161"/>
                    <a:pt x="3758" y="4577"/>
                    <a:pt x="2624" y="4577"/>
                  </a:cubicBezTo>
                  <a:cubicBezTo>
                    <a:pt x="2242" y="4577"/>
                    <a:pt x="1853" y="4530"/>
                    <a:pt x="1496" y="4404"/>
                  </a:cubicBezTo>
                  <a:cubicBezTo>
                    <a:pt x="92" y="3907"/>
                    <a:pt x="114" y="4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983;p48"/>
            <p:cNvSpPr/>
            <p:nvPr/>
          </p:nvSpPr>
          <p:spPr>
            <a:xfrm flipH="1">
              <a:off x="1644931" y="4126715"/>
              <a:ext cx="43060" cy="29444"/>
            </a:xfrm>
            <a:custGeom>
              <a:avLst/>
              <a:gdLst/>
              <a:ahLst/>
              <a:cxnLst/>
              <a:rect l="l" t="t" r="r" b="b"/>
              <a:pathLst>
                <a:path w="1907" h="1304" extrusionOk="0">
                  <a:moveTo>
                    <a:pt x="51" y="0"/>
                  </a:moveTo>
                  <a:lnTo>
                    <a:pt x="1" y="78"/>
                  </a:lnTo>
                  <a:lnTo>
                    <a:pt x="1856" y="1304"/>
                  </a:lnTo>
                  <a:lnTo>
                    <a:pt x="1906" y="122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984;p48"/>
            <p:cNvSpPr/>
            <p:nvPr/>
          </p:nvSpPr>
          <p:spPr>
            <a:xfrm flipH="1">
              <a:off x="1647641" y="4134437"/>
              <a:ext cx="37686" cy="21835"/>
            </a:xfrm>
            <a:custGeom>
              <a:avLst/>
              <a:gdLst/>
              <a:ahLst/>
              <a:cxnLst/>
              <a:rect l="l" t="t" r="r" b="b"/>
              <a:pathLst>
                <a:path w="1669" h="967" extrusionOk="0">
                  <a:moveTo>
                    <a:pt x="1624" y="0"/>
                  </a:moveTo>
                  <a:lnTo>
                    <a:pt x="1" y="884"/>
                  </a:lnTo>
                  <a:lnTo>
                    <a:pt x="47" y="966"/>
                  </a:lnTo>
                  <a:lnTo>
                    <a:pt x="1669" y="7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985;p48"/>
            <p:cNvSpPr/>
            <p:nvPr/>
          </p:nvSpPr>
          <p:spPr>
            <a:xfrm flipH="1">
              <a:off x="1633009" y="4167357"/>
              <a:ext cx="50037" cy="19374"/>
            </a:xfrm>
            <a:custGeom>
              <a:avLst/>
              <a:gdLst/>
              <a:ahLst/>
              <a:cxnLst/>
              <a:rect l="l" t="t" r="r" b="b"/>
              <a:pathLst>
                <a:path w="2216" h="858" extrusionOk="0">
                  <a:moveTo>
                    <a:pt x="32" y="1"/>
                  </a:moveTo>
                  <a:lnTo>
                    <a:pt x="0" y="87"/>
                  </a:lnTo>
                  <a:lnTo>
                    <a:pt x="2188" y="857"/>
                  </a:lnTo>
                  <a:lnTo>
                    <a:pt x="2215" y="76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2986;p48"/>
            <p:cNvSpPr/>
            <p:nvPr/>
          </p:nvSpPr>
          <p:spPr>
            <a:xfrm flipH="1">
              <a:off x="1641364" y="4167447"/>
              <a:ext cx="35518" cy="24838"/>
            </a:xfrm>
            <a:custGeom>
              <a:avLst/>
              <a:gdLst/>
              <a:ahLst/>
              <a:cxnLst/>
              <a:rect l="l" t="t" r="r" b="b"/>
              <a:pathLst>
                <a:path w="1573" h="1100" extrusionOk="0">
                  <a:moveTo>
                    <a:pt x="1523" y="1"/>
                  </a:moveTo>
                  <a:lnTo>
                    <a:pt x="1" y="1022"/>
                  </a:lnTo>
                  <a:lnTo>
                    <a:pt x="51" y="1099"/>
                  </a:lnTo>
                  <a:lnTo>
                    <a:pt x="1573" y="79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" name="Google Shape;2987;p48"/>
            <p:cNvSpPr/>
            <p:nvPr/>
          </p:nvSpPr>
          <p:spPr>
            <a:xfrm flipH="1">
              <a:off x="1262930" y="2136760"/>
              <a:ext cx="773094" cy="701493"/>
            </a:xfrm>
            <a:custGeom>
              <a:avLst/>
              <a:gdLst/>
              <a:ahLst/>
              <a:cxnLst/>
              <a:rect l="l" t="t" r="r" b="b"/>
              <a:pathLst>
                <a:path w="34238" h="31067" extrusionOk="0">
                  <a:moveTo>
                    <a:pt x="22470" y="1"/>
                  </a:moveTo>
                  <a:lnTo>
                    <a:pt x="7634" y="649"/>
                  </a:lnTo>
                  <a:cubicBezTo>
                    <a:pt x="3351" y="1337"/>
                    <a:pt x="0" y="1970"/>
                    <a:pt x="69" y="4951"/>
                  </a:cubicBezTo>
                  <a:cubicBezTo>
                    <a:pt x="137" y="7750"/>
                    <a:pt x="6382" y="27744"/>
                    <a:pt x="8054" y="31066"/>
                  </a:cubicBezTo>
                  <a:lnTo>
                    <a:pt x="27857" y="31066"/>
                  </a:lnTo>
                  <a:cubicBezTo>
                    <a:pt x="28103" y="30975"/>
                    <a:pt x="28295" y="30879"/>
                    <a:pt x="28417" y="30780"/>
                  </a:cubicBezTo>
                  <a:cubicBezTo>
                    <a:pt x="30218" y="29253"/>
                    <a:pt x="34237" y="4048"/>
                    <a:pt x="32989" y="2594"/>
                  </a:cubicBezTo>
                  <a:cubicBezTo>
                    <a:pt x="31740" y="1141"/>
                    <a:pt x="22470" y="1"/>
                    <a:pt x="22470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988;p48"/>
            <p:cNvSpPr/>
            <p:nvPr/>
          </p:nvSpPr>
          <p:spPr>
            <a:xfrm flipH="1">
              <a:off x="1528661" y="2109214"/>
              <a:ext cx="291553" cy="125251"/>
            </a:xfrm>
            <a:custGeom>
              <a:avLst/>
              <a:gdLst/>
              <a:ahLst/>
              <a:cxnLst/>
              <a:rect l="l" t="t" r="r" b="b"/>
              <a:pathLst>
                <a:path w="12912" h="5547" extrusionOk="0">
                  <a:moveTo>
                    <a:pt x="6216" y="0"/>
                  </a:moveTo>
                  <a:lnTo>
                    <a:pt x="0" y="1786"/>
                  </a:lnTo>
                  <a:lnTo>
                    <a:pt x="8856" y="5546"/>
                  </a:lnTo>
                  <a:lnTo>
                    <a:pt x="12912" y="1221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5" name="Google Shape;2989;p48"/>
            <p:cNvSpPr/>
            <p:nvPr/>
          </p:nvSpPr>
          <p:spPr>
            <a:xfrm flipH="1">
              <a:off x="1528661" y="2136760"/>
              <a:ext cx="291553" cy="701493"/>
            </a:xfrm>
            <a:custGeom>
              <a:avLst/>
              <a:gdLst/>
              <a:ahLst/>
              <a:cxnLst/>
              <a:rect l="l" t="t" r="r" b="b"/>
              <a:pathLst>
                <a:path w="12912" h="31067" extrusionOk="0">
                  <a:moveTo>
                    <a:pt x="12912" y="1"/>
                  </a:moveTo>
                  <a:lnTo>
                    <a:pt x="8856" y="4326"/>
                  </a:lnTo>
                  <a:lnTo>
                    <a:pt x="0" y="566"/>
                  </a:lnTo>
                  <a:lnTo>
                    <a:pt x="4375" y="31066"/>
                  </a:lnTo>
                  <a:lnTo>
                    <a:pt x="12401" y="31066"/>
                  </a:lnTo>
                  <a:lnTo>
                    <a:pt x="12912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" name="Google Shape;2990;p48"/>
            <p:cNvSpPr/>
            <p:nvPr/>
          </p:nvSpPr>
          <p:spPr>
            <a:xfrm flipH="1">
              <a:off x="1616957" y="2234437"/>
              <a:ext cx="6616" cy="603812"/>
            </a:xfrm>
            <a:custGeom>
              <a:avLst/>
              <a:gdLst/>
              <a:ahLst/>
              <a:cxnLst/>
              <a:rect l="l" t="t" r="r" b="b"/>
              <a:pathLst>
                <a:path w="293" h="26741" extrusionOk="0">
                  <a:moveTo>
                    <a:pt x="0" y="0"/>
                  </a:moveTo>
                  <a:lnTo>
                    <a:pt x="0" y="26740"/>
                  </a:lnTo>
                  <a:lnTo>
                    <a:pt x="292" y="2674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" name="Google Shape;2991;p48"/>
            <p:cNvSpPr/>
            <p:nvPr/>
          </p:nvSpPr>
          <p:spPr>
            <a:xfrm flipH="1">
              <a:off x="1620132" y="2149540"/>
              <a:ext cx="200081" cy="134441"/>
            </a:xfrm>
            <a:custGeom>
              <a:avLst/>
              <a:gdLst/>
              <a:ahLst/>
              <a:cxnLst/>
              <a:rect l="l" t="t" r="r" b="b"/>
              <a:pathLst>
                <a:path w="8861" h="5954" extrusionOk="0">
                  <a:moveTo>
                    <a:pt x="0" y="0"/>
                  </a:moveTo>
                  <a:lnTo>
                    <a:pt x="5191" y="5953"/>
                  </a:lnTo>
                  <a:lnTo>
                    <a:pt x="8860" y="3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8" name="Google Shape;2992;p48"/>
            <p:cNvSpPr/>
            <p:nvPr/>
          </p:nvSpPr>
          <p:spPr>
            <a:xfrm flipH="1">
              <a:off x="1528669" y="2136760"/>
              <a:ext cx="96349" cy="141757"/>
            </a:xfrm>
            <a:custGeom>
              <a:avLst/>
              <a:gdLst/>
              <a:ahLst/>
              <a:cxnLst/>
              <a:rect l="l" t="t" r="r" b="b"/>
              <a:pathLst>
                <a:path w="4267" h="6278" extrusionOk="0">
                  <a:moveTo>
                    <a:pt x="4267" y="1"/>
                  </a:moveTo>
                  <a:lnTo>
                    <a:pt x="1" y="4271"/>
                  </a:lnTo>
                  <a:lnTo>
                    <a:pt x="2845" y="6277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9" name="Google Shape;2993;p48"/>
            <p:cNvSpPr/>
            <p:nvPr/>
          </p:nvSpPr>
          <p:spPr>
            <a:xfrm flipH="1">
              <a:off x="1614784" y="3310236"/>
              <a:ext cx="633121" cy="391402"/>
            </a:xfrm>
            <a:custGeom>
              <a:avLst/>
              <a:gdLst/>
              <a:ahLst/>
              <a:cxnLst/>
              <a:rect l="l" t="t" r="r" b="b"/>
              <a:pathLst>
                <a:path w="28039" h="17334" extrusionOk="0">
                  <a:moveTo>
                    <a:pt x="219" y="1"/>
                  </a:moveTo>
                  <a:cubicBezTo>
                    <a:pt x="101" y="1"/>
                    <a:pt x="0" y="100"/>
                    <a:pt x="0" y="220"/>
                  </a:cubicBezTo>
                  <a:lnTo>
                    <a:pt x="0" y="17115"/>
                  </a:lnTo>
                  <a:cubicBezTo>
                    <a:pt x="0" y="17238"/>
                    <a:pt x="101" y="17334"/>
                    <a:pt x="219" y="17334"/>
                  </a:cubicBezTo>
                  <a:lnTo>
                    <a:pt x="27820" y="17334"/>
                  </a:lnTo>
                  <a:cubicBezTo>
                    <a:pt x="27939" y="17334"/>
                    <a:pt x="28039" y="17238"/>
                    <a:pt x="28039" y="17115"/>
                  </a:cubicBezTo>
                  <a:lnTo>
                    <a:pt x="28039" y="220"/>
                  </a:lnTo>
                  <a:cubicBezTo>
                    <a:pt x="28039" y="100"/>
                    <a:pt x="27939" y="1"/>
                    <a:pt x="27820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" name="Google Shape;2994;p48"/>
            <p:cNvSpPr/>
            <p:nvPr/>
          </p:nvSpPr>
          <p:spPr>
            <a:xfrm flipH="1">
              <a:off x="1592859" y="3334531"/>
              <a:ext cx="655046" cy="203581"/>
            </a:xfrm>
            <a:custGeom>
              <a:avLst/>
              <a:gdLst/>
              <a:ahLst/>
              <a:cxnLst/>
              <a:rect l="l" t="t" r="r" b="b"/>
              <a:pathLst>
                <a:path w="29010" h="9016" extrusionOk="0">
                  <a:moveTo>
                    <a:pt x="26982" y="0"/>
                  </a:moveTo>
                  <a:cubicBezTo>
                    <a:pt x="26982" y="0"/>
                    <a:pt x="24927" y="114"/>
                    <a:pt x="24927" y="1992"/>
                  </a:cubicBezTo>
                  <a:lnTo>
                    <a:pt x="24927" y="7967"/>
                  </a:lnTo>
                  <a:lnTo>
                    <a:pt x="0" y="7967"/>
                  </a:lnTo>
                  <a:lnTo>
                    <a:pt x="0" y="9016"/>
                  </a:lnTo>
                  <a:lnTo>
                    <a:pt x="28039" y="9016"/>
                  </a:lnTo>
                  <a:cubicBezTo>
                    <a:pt x="28039" y="9016"/>
                    <a:pt x="29010" y="1035"/>
                    <a:pt x="2698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" name="Google Shape;2995;p48"/>
            <p:cNvSpPr/>
            <p:nvPr/>
          </p:nvSpPr>
          <p:spPr>
            <a:xfrm flipH="1">
              <a:off x="1916214" y="3462644"/>
              <a:ext cx="127848" cy="20616"/>
            </a:xfrm>
            <a:custGeom>
              <a:avLst/>
              <a:gdLst/>
              <a:ahLst/>
              <a:cxnLst/>
              <a:rect l="l" t="t" r="r" b="b"/>
              <a:pathLst>
                <a:path w="5662" h="913" extrusionOk="0">
                  <a:moveTo>
                    <a:pt x="1" y="1"/>
                  </a:moveTo>
                  <a:lnTo>
                    <a:pt x="1" y="912"/>
                  </a:lnTo>
                  <a:lnTo>
                    <a:pt x="5661" y="912"/>
                  </a:lnTo>
                  <a:lnTo>
                    <a:pt x="566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2" name="Google Shape;2996;p48"/>
            <p:cNvSpPr/>
            <p:nvPr/>
          </p:nvSpPr>
          <p:spPr>
            <a:xfrm flipH="1">
              <a:off x="1836232" y="2191334"/>
              <a:ext cx="282024" cy="617247"/>
            </a:xfrm>
            <a:custGeom>
              <a:avLst/>
              <a:gdLst/>
              <a:ahLst/>
              <a:cxnLst/>
              <a:rect l="l" t="t" r="r" b="b"/>
              <a:pathLst>
                <a:path w="12490" h="27336" extrusionOk="0">
                  <a:moveTo>
                    <a:pt x="5338" y="0"/>
                  </a:moveTo>
                  <a:cubicBezTo>
                    <a:pt x="5338" y="0"/>
                    <a:pt x="352" y="1362"/>
                    <a:pt x="174" y="7725"/>
                  </a:cubicBezTo>
                  <a:cubicBezTo>
                    <a:pt x="1" y="14092"/>
                    <a:pt x="2006" y="26735"/>
                    <a:pt x="4363" y="27259"/>
                  </a:cubicBezTo>
                  <a:cubicBezTo>
                    <a:pt x="4592" y="27310"/>
                    <a:pt x="4807" y="27335"/>
                    <a:pt x="5011" y="27335"/>
                  </a:cubicBezTo>
                  <a:cubicBezTo>
                    <a:pt x="6902" y="27335"/>
                    <a:pt x="7769" y="25130"/>
                    <a:pt x="8633" y="20637"/>
                  </a:cubicBezTo>
                  <a:cubicBezTo>
                    <a:pt x="9595" y="15660"/>
                    <a:pt x="12489" y="729"/>
                    <a:pt x="5338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3" name="Google Shape;2997;p48"/>
            <p:cNvSpPr/>
            <p:nvPr/>
          </p:nvSpPr>
          <p:spPr>
            <a:xfrm flipH="1">
              <a:off x="1920638" y="2624580"/>
              <a:ext cx="159663" cy="521237"/>
            </a:xfrm>
            <a:custGeom>
              <a:avLst/>
              <a:gdLst/>
              <a:ahLst/>
              <a:cxnLst/>
              <a:rect l="l" t="t" r="r" b="b"/>
              <a:pathLst>
                <a:path w="7071" h="23084" extrusionOk="0">
                  <a:moveTo>
                    <a:pt x="97" y="1"/>
                  </a:moveTo>
                  <a:cubicBezTo>
                    <a:pt x="34" y="1"/>
                    <a:pt x="0" y="7"/>
                    <a:pt x="2" y="18"/>
                  </a:cubicBezTo>
                  <a:cubicBezTo>
                    <a:pt x="15" y="86"/>
                    <a:pt x="1492" y="14989"/>
                    <a:pt x="2294" y="23084"/>
                  </a:cubicBezTo>
                  <a:lnTo>
                    <a:pt x="6086" y="23084"/>
                  </a:lnTo>
                  <a:cubicBezTo>
                    <a:pt x="6323" y="18622"/>
                    <a:pt x="6651" y="12364"/>
                    <a:pt x="6806" y="9175"/>
                  </a:cubicBezTo>
                  <a:cubicBezTo>
                    <a:pt x="7070" y="3883"/>
                    <a:pt x="4801" y="2429"/>
                    <a:pt x="4801" y="2429"/>
                  </a:cubicBezTo>
                  <a:cubicBezTo>
                    <a:pt x="3019" y="416"/>
                    <a:pt x="604" y="1"/>
                    <a:pt x="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" name="Google Shape;2998;p48"/>
            <p:cNvSpPr/>
            <p:nvPr/>
          </p:nvSpPr>
          <p:spPr>
            <a:xfrm flipH="1">
              <a:off x="1942881" y="3145770"/>
              <a:ext cx="85646" cy="115000"/>
            </a:xfrm>
            <a:custGeom>
              <a:avLst/>
              <a:gdLst/>
              <a:ahLst/>
              <a:cxnLst/>
              <a:rect l="l" t="t" r="r" b="b"/>
              <a:pathLst>
                <a:path w="3793" h="5093" extrusionOk="0">
                  <a:moveTo>
                    <a:pt x="1" y="1"/>
                  </a:moveTo>
                  <a:cubicBezTo>
                    <a:pt x="297" y="3019"/>
                    <a:pt x="503" y="5093"/>
                    <a:pt x="503" y="5093"/>
                  </a:cubicBezTo>
                  <a:lnTo>
                    <a:pt x="3524" y="5093"/>
                  </a:lnTo>
                  <a:cubicBezTo>
                    <a:pt x="3524" y="5093"/>
                    <a:pt x="3638" y="2932"/>
                    <a:pt x="3793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5" name="Google Shape;2999;p48"/>
            <p:cNvSpPr/>
            <p:nvPr/>
          </p:nvSpPr>
          <p:spPr>
            <a:xfrm flipH="1">
              <a:off x="1896367" y="3260291"/>
              <a:ext cx="120826" cy="161221"/>
            </a:xfrm>
            <a:custGeom>
              <a:avLst/>
              <a:gdLst/>
              <a:ahLst/>
              <a:cxnLst/>
              <a:rect l="l" t="t" r="r" b="b"/>
              <a:pathLst>
                <a:path w="5351" h="7140" extrusionOk="0">
                  <a:moveTo>
                    <a:pt x="3423" y="0"/>
                  </a:moveTo>
                  <a:cubicBezTo>
                    <a:pt x="3184" y="0"/>
                    <a:pt x="3022" y="21"/>
                    <a:pt x="3022" y="21"/>
                  </a:cubicBezTo>
                  <a:lnTo>
                    <a:pt x="1" y="21"/>
                  </a:lnTo>
                  <a:cubicBezTo>
                    <a:pt x="1" y="21"/>
                    <a:pt x="916" y="4072"/>
                    <a:pt x="1395" y="5234"/>
                  </a:cubicBezTo>
                  <a:cubicBezTo>
                    <a:pt x="1855" y="6351"/>
                    <a:pt x="2807" y="7139"/>
                    <a:pt x="3240" y="7139"/>
                  </a:cubicBezTo>
                  <a:cubicBezTo>
                    <a:pt x="3258" y="7139"/>
                    <a:pt x="3275" y="7138"/>
                    <a:pt x="3291" y="7135"/>
                  </a:cubicBezTo>
                  <a:cubicBezTo>
                    <a:pt x="3697" y="7062"/>
                    <a:pt x="3341" y="2386"/>
                    <a:pt x="3661" y="2245"/>
                  </a:cubicBezTo>
                  <a:cubicBezTo>
                    <a:pt x="3674" y="2238"/>
                    <a:pt x="3689" y="2235"/>
                    <a:pt x="3705" y="2235"/>
                  </a:cubicBezTo>
                  <a:cubicBezTo>
                    <a:pt x="3735" y="2235"/>
                    <a:pt x="3769" y="2247"/>
                    <a:pt x="3802" y="2268"/>
                  </a:cubicBezTo>
                  <a:lnTo>
                    <a:pt x="5338" y="2213"/>
                  </a:lnTo>
                  <a:cubicBezTo>
                    <a:pt x="5351" y="1889"/>
                    <a:pt x="5346" y="1538"/>
                    <a:pt x="5310" y="1191"/>
                  </a:cubicBezTo>
                  <a:cubicBezTo>
                    <a:pt x="5211" y="144"/>
                    <a:pt x="4052" y="0"/>
                    <a:pt x="342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76" name="Google Shape;3000;p48"/>
          <p:cNvGrpSpPr/>
          <p:nvPr/>
        </p:nvGrpSpPr>
        <p:grpSpPr>
          <a:xfrm>
            <a:off x="6038473" y="1428152"/>
            <a:ext cx="795037" cy="2561799"/>
            <a:chOff x="5570319" y="1722547"/>
            <a:chExt cx="795037" cy="2561799"/>
          </a:xfrm>
        </p:grpSpPr>
        <p:grpSp>
          <p:nvGrpSpPr>
            <p:cNvPr id="277" name="Google Shape;3001;p48"/>
            <p:cNvGrpSpPr/>
            <p:nvPr/>
          </p:nvGrpSpPr>
          <p:grpSpPr>
            <a:xfrm flipH="1">
              <a:off x="5570319" y="1722547"/>
              <a:ext cx="795037" cy="1232953"/>
              <a:chOff x="1744650" y="1489149"/>
              <a:chExt cx="2063425" cy="3200814"/>
            </a:xfrm>
          </p:grpSpPr>
          <p:sp>
            <p:nvSpPr>
              <p:cNvPr id="310" name="Google Shape;3002;p48"/>
              <p:cNvSpPr/>
              <p:nvPr/>
            </p:nvSpPr>
            <p:spPr>
              <a:xfrm>
                <a:off x="3210150" y="3476007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C3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1" name="Google Shape;3003;p48"/>
              <p:cNvSpPr/>
              <p:nvPr/>
            </p:nvSpPr>
            <p:spPr>
              <a:xfrm>
                <a:off x="2668989" y="3393744"/>
                <a:ext cx="246432" cy="183549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3599" extrusionOk="0">
                    <a:moveTo>
                      <a:pt x="4585" y="1"/>
                    </a:moveTo>
                    <a:cubicBezTo>
                      <a:pt x="4540" y="1"/>
                      <a:pt x="4494" y="15"/>
                      <a:pt x="4454" y="44"/>
                    </a:cubicBezTo>
                    <a:lnTo>
                      <a:pt x="121" y="3201"/>
                    </a:lnTo>
                    <a:cubicBezTo>
                      <a:pt x="20" y="3274"/>
                      <a:pt x="0" y="3412"/>
                      <a:pt x="71" y="3509"/>
                    </a:cubicBezTo>
                    <a:cubicBezTo>
                      <a:pt x="114" y="3569"/>
                      <a:pt x="181" y="3598"/>
                      <a:pt x="248" y="3598"/>
                    </a:cubicBezTo>
                    <a:cubicBezTo>
                      <a:pt x="295" y="3598"/>
                      <a:pt x="338" y="3586"/>
                      <a:pt x="378" y="3558"/>
                    </a:cubicBezTo>
                    <a:lnTo>
                      <a:pt x="4715" y="398"/>
                    </a:lnTo>
                    <a:cubicBezTo>
                      <a:pt x="4811" y="328"/>
                      <a:pt x="4831" y="191"/>
                      <a:pt x="4761" y="91"/>
                    </a:cubicBezTo>
                    <a:cubicBezTo>
                      <a:pt x="4719" y="32"/>
                      <a:pt x="4653" y="1"/>
                      <a:pt x="4585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2" name="Google Shape;3004;p48"/>
              <p:cNvSpPr/>
              <p:nvPr/>
            </p:nvSpPr>
            <p:spPr>
              <a:xfrm>
                <a:off x="2841573" y="2429385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0C3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3" name="Google Shape;3005;p48"/>
              <p:cNvSpPr/>
              <p:nvPr/>
            </p:nvSpPr>
            <p:spPr>
              <a:xfrm>
                <a:off x="2609880" y="1894497"/>
                <a:ext cx="226134" cy="396933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783" extrusionOk="0">
                    <a:moveTo>
                      <a:pt x="1444" y="1"/>
                    </a:moveTo>
                    <a:cubicBezTo>
                      <a:pt x="1196" y="1"/>
                      <a:pt x="921" y="44"/>
                      <a:pt x="618" y="142"/>
                    </a:cubicBezTo>
                    <a:lnTo>
                      <a:pt x="1" y="7782"/>
                    </a:lnTo>
                    <a:lnTo>
                      <a:pt x="4434" y="7542"/>
                    </a:lnTo>
                    <a:lnTo>
                      <a:pt x="3645" y="2234"/>
                    </a:lnTo>
                    <a:cubicBezTo>
                      <a:pt x="3645" y="2234"/>
                      <a:pt x="3228" y="1"/>
                      <a:pt x="1444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4" name="Google Shape;3006;p48"/>
              <p:cNvSpPr/>
              <p:nvPr/>
            </p:nvSpPr>
            <p:spPr>
              <a:xfrm>
                <a:off x="2652414" y="1884195"/>
                <a:ext cx="158406" cy="225267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4417" extrusionOk="0">
                    <a:moveTo>
                      <a:pt x="1112" y="1"/>
                    </a:moveTo>
                    <a:cubicBezTo>
                      <a:pt x="0" y="1"/>
                      <a:pt x="135" y="842"/>
                      <a:pt x="135" y="842"/>
                    </a:cubicBezTo>
                    <a:cubicBezTo>
                      <a:pt x="135" y="842"/>
                      <a:pt x="1976" y="4253"/>
                      <a:pt x="3105" y="4416"/>
                    </a:cubicBezTo>
                    <a:lnTo>
                      <a:pt x="2805" y="1978"/>
                    </a:lnTo>
                    <a:cubicBezTo>
                      <a:pt x="2805" y="1978"/>
                      <a:pt x="2437" y="57"/>
                      <a:pt x="1215" y="3"/>
                    </a:cubicBezTo>
                    <a:cubicBezTo>
                      <a:pt x="1179" y="2"/>
                      <a:pt x="1145" y="1"/>
                      <a:pt x="1112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5" name="Google Shape;3007;p48"/>
              <p:cNvSpPr/>
              <p:nvPr/>
            </p:nvSpPr>
            <p:spPr>
              <a:xfrm>
                <a:off x="2558574" y="1509549"/>
                <a:ext cx="496230" cy="519537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10187" extrusionOk="0">
                    <a:moveTo>
                      <a:pt x="4716" y="0"/>
                    </a:moveTo>
                    <a:cubicBezTo>
                      <a:pt x="3102" y="0"/>
                      <a:pt x="1792" y="507"/>
                      <a:pt x="1695" y="2108"/>
                    </a:cubicBezTo>
                    <a:cubicBezTo>
                      <a:pt x="1561" y="4362"/>
                      <a:pt x="1551" y="5445"/>
                      <a:pt x="1551" y="5445"/>
                    </a:cubicBezTo>
                    <a:cubicBezTo>
                      <a:pt x="1551" y="5445"/>
                      <a:pt x="1328" y="5100"/>
                      <a:pt x="974" y="5100"/>
                    </a:cubicBezTo>
                    <a:cubicBezTo>
                      <a:pt x="859" y="5100"/>
                      <a:pt x="731" y="5136"/>
                      <a:pt x="592" y="5232"/>
                    </a:cubicBezTo>
                    <a:cubicBezTo>
                      <a:pt x="21" y="5625"/>
                      <a:pt x="1" y="7412"/>
                      <a:pt x="612" y="7780"/>
                    </a:cubicBezTo>
                    <a:cubicBezTo>
                      <a:pt x="787" y="7886"/>
                      <a:pt x="945" y="7923"/>
                      <a:pt x="1081" y="7923"/>
                    </a:cubicBezTo>
                    <a:cubicBezTo>
                      <a:pt x="1420" y="7923"/>
                      <a:pt x="1624" y="7690"/>
                      <a:pt x="1624" y="7690"/>
                    </a:cubicBezTo>
                    <a:cubicBezTo>
                      <a:pt x="1624" y="7690"/>
                      <a:pt x="2506" y="9250"/>
                      <a:pt x="4651" y="9782"/>
                    </a:cubicBezTo>
                    <a:cubicBezTo>
                      <a:pt x="4651" y="9782"/>
                      <a:pt x="6530" y="10186"/>
                      <a:pt x="7817" y="10186"/>
                    </a:cubicBezTo>
                    <a:cubicBezTo>
                      <a:pt x="8179" y="10186"/>
                      <a:pt x="8494" y="10154"/>
                      <a:pt x="8707" y="10072"/>
                    </a:cubicBezTo>
                    <a:cubicBezTo>
                      <a:pt x="9673" y="9694"/>
                      <a:pt x="9730" y="8405"/>
                      <a:pt x="9429" y="6567"/>
                    </a:cubicBezTo>
                    <a:cubicBezTo>
                      <a:pt x="9128" y="4730"/>
                      <a:pt x="9208" y="665"/>
                      <a:pt x="6796" y="216"/>
                    </a:cubicBezTo>
                    <a:cubicBezTo>
                      <a:pt x="6093" y="86"/>
                      <a:pt x="5379" y="0"/>
                      <a:pt x="4716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6" name="Google Shape;3008;p48"/>
              <p:cNvSpPr/>
              <p:nvPr/>
            </p:nvSpPr>
            <p:spPr>
              <a:xfrm>
                <a:off x="2737839" y="1709265"/>
                <a:ext cx="102306" cy="5635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105" extrusionOk="0">
                    <a:moveTo>
                      <a:pt x="958" y="0"/>
                    </a:moveTo>
                    <a:cubicBezTo>
                      <a:pt x="926" y="0"/>
                      <a:pt x="893" y="2"/>
                      <a:pt x="859" y="5"/>
                    </a:cubicBezTo>
                    <a:cubicBezTo>
                      <a:pt x="1" y="96"/>
                      <a:pt x="24" y="787"/>
                      <a:pt x="24" y="787"/>
                    </a:cubicBezTo>
                    <a:cubicBezTo>
                      <a:pt x="24" y="787"/>
                      <a:pt x="595" y="1105"/>
                      <a:pt x="1299" y="1105"/>
                    </a:cubicBezTo>
                    <a:cubicBezTo>
                      <a:pt x="1525" y="1105"/>
                      <a:pt x="1766" y="1072"/>
                      <a:pt x="2005" y="984"/>
                    </a:cubicBezTo>
                    <a:cubicBezTo>
                      <a:pt x="2005" y="984"/>
                      <a:pt x="1743" y="0"/>
                      <a:pt x="9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7" name="Google Shape;3009;p48"/>
              <p:cNvSpPr/>
              <p:nvPr/>
            </p:nvSpPr>
            <p:spPr>
              <a:xfrm>
                <a:off x="2927151" y="1687998"/>
                <a:ext cx="71247" cy="63852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252" extrusionOk="0">
                    <a:moveTo>
                      <a:pt x="905" y="0"/>
                    </a:moveTo>
                    <a:cubicBezTo>
                      <a:pt x="834" y="0"/>
                      <a:pt x="753" y="16"/>
                      <a:pt x="662" y="52"/>
                    </a:cubicBezTo>
                    <a:cubicBezTo>
                      <a:pt x="0" y="313"/>
                      <a:pt x="278" y="1251"/>
                      <a:pt x="278" y="1251"/>
                    </a:cubicBezTo>
                    <a:cubicBezTo>
                      <a:pt x="278" y="1251"/>
                      <a:pt x="1253" y="1081"/>
                      <a:pt x="1397" y="600"/>
                    </a:cubicBezTo>
                    <a:cubicBezTo>
                      <a:pt x="1397" y="600"/>
                      <a:pt x="1342" y="0"/>
                      <a:pt x="9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8" name="Google Shape;3010;p48"/>
              <p:cNvSpPr/>
              <p:nvPr/>
            </p:nvSpPr>
            <p:spPr>
              <a:xfrm>
                <a:off x="2735748" y="1704879"/>
                <a:ext cx="104397" cy="5462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071" extrusionOk="0">
                    <a:moveTo>
                      <a:pt x="949" y="1"/>
                    </a:moveTo>
                    <a:cubicBezTo>
                      <a:pt x="311" y="1"/>
                      <a:pt x="0" y="594"/>
                      <a:pt x="28" y="884"/>
                    </a:cubicBezTo>
                    <a:lnTo>
                      <a:pt x="65" y="873"/>
                    </a:lnTo>
                    <a:cubicBezTo>
                      <a:pt x="65" y="873"/>
                      <a:pt x="212" y="215"/>
                      <a:pt x="933" y="145"/>
                    </a:cubicBezTo>
                    <a:cubicBezTo>
                      <a:pt x="957" y="143"/>
                      <a:pt x="980" y="142"/>
                      <a:pt x="1003" y="142"/>
                    </a:cubicBezTo>
                    <a:cubicBezTo>
                      <a:pt x="1683" y="142"/>
                      <a:pt x="2046" y="1070"/>
                      <a:pt x="2046" y="1070"/>
                    </a:cubicBezTo>
                    <a:cubicBezTo>
                      <a:pt x="2046" y="1070"/>
                      <a:pt x="1835" y="108"/>
                      <a:pt x="1097" y="11"/>
                    </a:cubicBezTo>
                    <a:cubicBezTo>
                      <a:pt x="1046" y="4"/>
                      <a:pt x="996" y="1"/>
                      <a:pt x="949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9" name="Google Shape;3011;p48"/>
              <p:cNvSpPr/>
              <p:nvPr/>
            </p:nvSpPr>
            <p:spPr>
              <a:xfrm>
                <a:off x="2930670" y="1684071"/>
                <a:ext cx="67728" cy="67779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329" extrusionOk="0">
                    <a:moveTo>
                      <a:pt x="802" y="1"/>
                    </a:moveTo>
                    <a:cubicBezTo>
                      <a:pt x="749" y="1"/>
                      <a:pt x="690" y="9"/>
                      <a:pt x="626" y="29"/>
                    </a:cubicBezTo>
                    <a:cubicBezTo>
                      <a:pt x="1" y="219"/>
                      <a:pt x="58" y="980"/>
                      <a:pt x="209" y="1328"/>
                    </a:cubicBezTo>
                    <a:cubicBezTo>
                      <a:pt x="209" y="1328"/>
                      <a:pt x="21" y="653"/>
                      <a:pt x="539" y="216"/>
                    </a:cubicBezTo>
                    <a:cubicBezTo>
                      <a:pt x="641" y="130"/>
                      <a:pt x="733" y="95"/>
                      <a:pt x="816" y="95"/>
                    </a:cubicBezTo>
                    <a:cubicBezTo>
                      <a:pt x="1155" y="95"/>
                      <a:pt x="1328" y="677"/>
                      <a:pt x="1328" y="677"/>
                    </a:cubicBezTo>
                    <a:cubicBezTo>
                      <a:pt x="1328" y="677"/>
                      <a:pt x="1268" y="1"/>
                      <a:pt x="802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0" name="Google Shape;3012;p48"/>
              <p:cNvSpPr/>
              <p:nvPr/>
            </p:nvSpPr>
            <p:spPr>
              <a:xfrm>
                <a:off x="2776548" y="1710591"/>
                <a:ext cx="3289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875" extrusionOk="0">
                    <a:moveTo>
                      <a:pt x="285" y="0"/>
                    </a:moveTo>
                    <a:cubicBezTo>
                      <a:pt x="275" y="0"/>
                      <a:pt x="264" y="1"/>
                      <a:pt x="254" y="3"/>
                    </a:cubicBezTo>
                    <a:cubicBezTo>
                      <a:pt x="96" y="27"/>
                      <a:pt x="0" y="240"/>
                      <a:pt x="36" y="481"/>
                    </a:cubicBezTo>
                    <a:cubicBezTo>
                      <a:pt x="71" y="705"/>
                      <a:pt x="210" y="874"/>
                      <a:pt x="359" y="874"/>
                    </a:cubicBezTo>
                    <a:cubicBezTo>
                      <a:pt x="369" y="874"/>
                      <a:pt x="380" y="874"/>
                      <a:pt x="391" y="872"/>
                    </a:cubicBezTo>
                    <a:cubicBezTo>
                      <a:pt x="548" y="849"/>
                      <a:pt x="645" y="634"/>
                      <a:pt x="608" y="394"/>
                    </a:cubicBezTo>
                    <a:cubicBezTo>
                      <a:pt x="573" y="169"/>
                      <a:pt x="434" y="0"/>
                      <a:pt x="285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1" name="Google Shape;3013;p48"/>
              <p:cNvSpPr/>
              <p:nvPr/>
            </p:nvSpPr>
            <p:spPr>
              <a:xfrm>
                <a:off x="2944848" y="1693914"/>
                <a:ext cx="32895" cy="44778"/>
              </a:xfrm>
              <a:custGeom>
                <a:avLst/>
                <a:gdLst/>
                <a:ahLst/>
                <a:cxnLst/>
                <a:rect l="l" t="t" r="r" b="b"/>
                <a:pathLst>
                  <a:path w="645" h="878" extrusionOk="0">
                    <a:moveTo>
                      <a:pt x="286" y="0"/>
                    </a:moveTo>
                    <a:cubicBezTo>
                      <a:pt x="276" y="0"/>
                      <a:pt x="267" y="1"/>
                      <a:pt x="258" y="3"/>
                    </a:cubicBezTo>
                    <a:cubicBezTo>
                      <a:pt x="97" y="29"/>
                      <a:pt x="0" y="243"/>
                      <a:pt x="37" y="484"/>
                    </a:cubicBezTo>
                    <a:cubicBezTo>
                      <a:pt x="72" y="708"/>
                      <a:pt x="211" y="877"/>
                      <a:pt x="360" y="877"/>
                    </a:cubicBezTo>
                    <a:cubicBezTo>
                      <a:pt x="370" y="877"/>
                      <a:pt x="381" y="877"/>
                      <a:pt x="392" y="875"/>
                    </a:cubicBezTo>
                    <a:cubicBezTo>
                      <a:pt x="549" y="851"/>
                      <a:pt x="645" y="638"/>
                      <a:pt x="609" y="397"/>
                    </a:cubicBezTo>
                    <a:cubicBezTo>
                      <a:pt x="574" y="171"/>
                      <a:pt x="433" y="0"/>
                      <a:pt x="286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2" name="Google Shape;3014;p48"/>
              <p:cNvSpPr/>
              <p:nvPr/>
            </p:nvSpPr>
            <p:spPr>
              <a:xfrm>
                <a:off x="2884056" y="1730328"/>
                <a:ext cx="63240" cy="114546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2246" extrusionOk="0">
                    <a:moveTo>
                      <a:pt x="127" y="1"/>
                    </a:moveTo>
                    <a:cubicBezTo>
                      <a:pt x="127" y="1"/>
                      <a:pt x="0" y="1233"/>
                      <a:pt x="264" y="1347"/>
                    </a:cubicBezTo>
                    <a:cubicBezTo>
                      <a:pt x="444" y="1424"/>
                      <a:pt x="753" y="1436"/>
                      <a:pt x="933" y="1436"/>
                    </a:cubicBezTo>
                    <a:cubicBezTo>
                      <a:pt x="1017" y="1436"/>
                      <a:pt x="1072" y="1433"/>
                      <a:pt x="1072" y="1433"/>
                    </a:cubicBezTo>
                    <a:lnTo>
                      <a:pt x="1072" y="1433"/>
                    </a:lnTo>
                    <a:lnTo>
                      <a:pt x="264" y="2181"/>
                    </a:lnTo>
                    <a:cubicBezTo>
                      <a:pt x="264" y="2181"/>
                      <a:pt x="251" y="2246"/>
                      <a:pt x="311" y="2246"/>
                    </a:cubicBezTo>
                    <a:cubicBezTo>
                      <a:pt x="319" y="2246"/>
                      <a:pt x="329" y="2245"/>
                      <a:pt x="341" y="2242"/>
                    </a:cubicBezTo>
                    <a:cubicBezTo>
                      <a:pt x="438" y="2215"/>
                      <a:pt x="1240" y="1416"/>
                      <a:pt x="1232" y="1396"/>
                    </a:cubicBezTo>
                    <a:cubicBezTo>
                      <a:pt x="1226" y="1373"/>
                      <a:pt x="381" y="1344"/>
                      <a:pt x="301" y="1203"/>
                    </a:cubicBezTo>
                    <a:cubicBezTo>
                      <a:pt x="221" y="1063"/>
                      <a:pt x="190" y="30"/>
                      <a:pt x="127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3" name="Google Shape;3015;p48"/>
              <p:cNvSpPr/>
              <p:nvPr/>
            </p:nvSpPr>
            <p:spPr>
              <a:xfrm>
                <a:off x="2852997" y="1875576"/>
                <a:ext cx="101082" cy="2856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560" extrusionOk="0">
                    <a:moveTo>
                      <a:pt x="1174" y="0"/>
                    </a:moveTo>
                    <a:cubicBezTo>
                      <a:pt x="383" y="0"/>
                      <a:pt x="0" y="239"/>
                      <a:pt x="0" y="239"/>
                    </a:cubicBezTo>
                    <a:cubicBezTo>
                      <a:pt x="0" y="239"/>
                      <a:pt x="118" y="486"/>
                      <a:pt x="910" y="553"/>
                    </a:cubicBezTo>
                    <a:cubicBezTo>
                      <a:pt x="958" y="557"/>
                      <a:pt x="1004" y="559"/>
                      <a:pt x="1048" y="559"/>
                    </a:cubicBezTo>
                    <a:cubicBezTo>
                      <a:pt x="1734" y="559"/>
                      <a:pt x="1982" y="75"/>
                      <a:pt x="1982" y="75"/>
                    </a:cubicBezTo>
                    <a:cubicBezTo>
                      <a:pt x="1677" y="21"/>
                      <a:pt x="1408" y="0"/>
                      <a:pt x="1174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4" name="Google Shape;3016;p48"/>
              <p:cNvSpPr/>
              <p:nvPr/>
            </p:nvSpPr>
            <p:spPr>
              <a:xfrm>
                <a:off x="2852844" y="1889601"/>
                <a:ext cx="92922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630" extrusionOk="0">
                    <a:moveTo>
                      <a:pt x="1821" y="1"/>
                    </a:moveTo>
                    <a:lnTo>
                      <a:pt x="1821" y="1"/>
                    </a:lnTo>
                    <a:cubicBezTo>
                      <a:pt x="1821" y="1"/>
                      <a:pt x="1397" y="328"/>
                      <a:pt x="899" y="341"/>
                    </a:cubicBezTo>
                    <a:cubicBezTo>
                      <a:pt x="885" y="342"/>
                      <a:pt x="871" y="342"/>
                      <a:pt x="857" y="342"/>
                    </a:cubicBezTo>
                    <a:cubicBezTo>
                      <a:pt x="376" y="342"/>
                      <a:pt x="0" y="68"/>
                      <a:pt x="0" y="68"/>
                    </a:cubicBezTo>
                    <a:lnTo>
                      <a:pt x="0" y="68"/>
                    </a:lnTo>
                    <a:cubicBezTo>
                      <a:pt x="0" y="68"/>
                      <a:pt x="239" y="630"/>
                      <a:pt x="902" y="630"/>
                    </a:cubicBezTo>
                    <a:cubicBezTo>
                      <a:pt x="946" y="630"/>
                      <a:pt x="992" y="627"/>
                      <a:pt x="1039" y="622"/>
                    </a:cubicBezTo>
                    <a:cubicBezTo>
                      <a:pt x="1807" y="535"/>
                      <a:pt x="1821" y="1"/>
                      <a:pt x="1821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5" name="Google Shape;3017;p48"/>
              <p:cNvSpPr/>
              <p:nvPr/>
            </p:nvSpPr>
            <p:spPr>
              <a:xfrm>
                <a:off x="2825253" y="1859307"/>
                <a:ext cx="147747" cy="47787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937" extrusionOk="0">
                    <a:moveTo>
                      <a:pt x="2897" y="0"/>
                    </a:moveTo>
                    <a:cubicBezTo>
                      <a:pt x="2897" y="1"/>
                      <a:pt x="2325" y="819"/>
                      <a:pt x="1460" y="832"/>
                    </a:cubicBezTo>
                    <a:cubicBezTo>
                      <a:pt x="1451" y="832"/>
                      <a:pt x="1441" y="832"/>
                      <a:pt x="1432" y="832"/>
                    </a:cubicBezTo>
                    <a:cubicBezTo>
                      <a:pt x="579" y="832"/>
                      <a:pt x="0" y="77"/>
                      <a:pt x="0" y="77"/>
                    </a:cubicBezTo>
                    <a:lnTo>
                      <a:pt x="0" y="77"/>
                    </a:lnTo>
                    <a:cubicBezTo>
                      <a:pt x="23" y="190"/>
                      <a:pt x="478" y="902"/>
                      <a:pt x="1440" y="935"/>
                    </a:cubicBezTo>
                    <a:cubicBezTo>
                      <a:pt x="1458" y="936"/>
                      <a:pt x="1476" y="936"/>
                      <a:pt x="1493" y="936"/>
                    </a:cubicBezTo>
                    <a:cubicBezTo>
                      <a:pt x="2420" y="936"/>
                      <a:pt x="2897" y="1"/>
                      <a:pt x="2897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6" name="Google Shape;3018;p48"/>
              <p:cNvSpPr/>
              <p:nvPr/>
            </p:nvSpPr>
            <p:spPr>
              <a:xfrm>
                <a:off x="2747223" y="1780716"/>
                <a:ext cx="50643" cy="49521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71" extrusionOk="0">
                    <a:moveTo>
                      <a:pt x="499" y="1"/>
                    </a:moveTo>
                    <a:cubicBezTo>
                      <a:pt x="240" y="1"/>
                      <a:pt x="23" y="205"/>
                      <a:pt x="14" y="465"/>
                    </a:cubicBezTo>
                    <a:cubicBezTo>
                      <a:pt x="0" y="732"/>
                      <a:pt x="207" y="960"/>
                      <a:pt x="478" y="970"/>
                    </a:cubicBezTo>
                    <a:cubicBezTo>
                      <a:pt x="486" y="970"/>
                      <a:pt x="495" y="970"/>
                      <a:pt x="503" y="970"/>
                    </a:cubicBezTo>
                    <a:cubicBezTo>
                      <a:pt x="759" y="970"/>
                      <a:pt x="972" y="768"/>
                      <a:pt x="982" y="505"/>
                    </a:cubicBezTo>
                    <a:cubicBezTo>
                      <a:pt x="992" y="238"/>
                      <a:pt x="785" y="11"/>
                      <a:pt x="518" y="1"/>
                    </a:cubicBezTo>
                    <a:cubicBezTo>
                      <a:pt x="512" y="1"/>
                      <a:pt x="505" y="1"/>
                      <a:pt x="499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7" name="Google Shape;3019;p48"/>
              <p:cNvSpPr/>
              <p:nvPr/>
            </p:nvSpPr>
            <p:spPr>
              <a:xfrm>
                <a:off x="2957649" y="1763172"/>
                <a:ext cx="50643" cy="49674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74" extrusionOk="0">
                    <a:moveTo>
                      <a:pt x="499" y="1"/>
                    </a:moveTo>
                    <a:cubicBezTo>
                      <a:pt x="240" y="1"/>
                      <a:pt x="23" y="205"/>
                      <a:pt x="13" y="465"/>
                    </a:cubicBezTo>
                    <a:cubicBezTo>
                      <a:pt x="0" y="732"/>
                      <a:pt x="207" y="960"/>
                      <a:pt x="478" y="973"/>
                    </a:cubicBezTo>
                    <a:cubicBezTo>
                      <a:pt x="485" y="973"/>
                      <a:pt x="491" y="973"/>
                      <a:pt x="497" y="973"/>
                    </a:cubicBezTo>
                    <a:cubicBezTo>
                      <a:pt x="756" y="973"/>
                      <a:pt x="972" y="769"/>
                      <a:pt x="982" y="509"/>
                    </a:cubicBezTo>
                    <a:cubicBezTo>
                      <a:pt x="992" y="242"/>
                      <a:pt x="785" y="14"/>
                      <a:pt x="518" y="1"/>
                    </a:cubicBezTo>
                    <a:cubicBezTo>
                      <a:pt x="512" y="1"/>
                      <a:pt x="505" y="1"/>
                      <a:pt x="499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8" name="Google Shape;3020;p48"/>
              <p:cNvSpPr/>
              <p:nvPr/>
            </p:nvSpPr>
            <p:spPr>
              <a:xfrm>
                <a:off x="2589786" y="1807185"/>
                <a:ext cx="47226" cy="91188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788" extrusionOk="0">
                    <a:moveTo>
                      <a:pt x="406" y="0"/>
                    </a:moveTo>
                    <a:cubicBezTo>
                      <a:pt x="204" y="0"/>
                      <a:pt x="24" y="227"/>
                      <a:pt x="0" y="253"/>
                    </a:cubicBezTo>
                    <a:lnTo>
                      <a:pt x="121" y="347"/>
                    </a:lnTo>
                    <a:cubicBezTo>
                      <a:pt x="160" y="292"/>
                      <a:pt x="299" y="150"/>
                      <a:pt x="409" y="150"/>
                    </a:cubicBezTo>
                    <a:cubicBezTo>
                      <a:pt x="419" y="150"/>
                      <a:pt x="429" y="151"/>
                      <a:pt x="438" y="153"/>
                    </a:cubicBezTo>
                    <a:cubicBezTo>
                      <a:pt x="491" y="167"/>
                      <a:pt x="591" y="247"/>
                      <a:pt x="639" y="611"/>
                    </a:cubicBezTo>
                    <a:cubicBezTo>
                      <a:pt x="759" y="1493"/>
                      <a:pt x="424" y="1644"/>
                      <a:pt x="424" y="1647"/>
                    </a:cubicBezTo>
                    <a:lnTo>
                      <a:pt x="475" y="1787"/>
                    </a:lnTo>
                    <a:cubicBezTo>
                      <a:pt x="495" y="1781"/>
                      <a:pt x="926" y="1607"/>
                      <a:pt x="789" y="591"/>
                    </a:cubicBezTo>
                    <a:cubicBezTo>
                      <a:pt x="739" y="244"/>
                      <a:pt x="639" y="53"/>
                      <a:pt x="475" y="10"/>
                    </a:cubicBezTo>
                    <a:cubicBezTo>
                      <a:pt x="452" y="3"/>
                      <a:pt x="429" y="0"/>
                      <a:pt x="406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9" name="Google Shape;3021;p48"/>
              <p:cNvSpPr/>
              <p:nvPr/>
            </p:nvSpPr>
            <p:spPr>
              <a:xfrm>
                <a:off x="2920317" y="1642404"/>
                <a:ext cx="8047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946" extrusionOk="0">
                    <a:moveTo>
                      <a:pt x="958" y="0"/>
                    </a:moveTo>
                    <a:cubicBezTo>
                      <a:pt x="868" y="0"/>
                      <a:pt x="767" y="18"/>
                      <a:pt x="655" y="61"/>
                    </a:cubicBezTo>
                    <a:cubicBezTo>
                      <a:pt x="0" y="314"/>
                      <a:pt x="31" y="946"/>
                      <a:pt x="31" y="946"/>
                    </a:cubicBezTo>
                    <a:cubicBezTo>
                      <a:pt x="31" y="946"/>
                      <a:pt x="381" y="153"/>
                      <a:pt x="971" y="153"/>
                    </a:cubicBezTo>
                    <a:cubicBezTo>
                      <a:pt x="1152" y="153"/>
                      <a:pt x="1355" y="227"/>
                      <a:pt x="1577" y="422"/>
                    </a:cubicBezTo>
                    <a:cubicBezTo>
                      <a:pt x="1577" y="422"/>
                      <a:pt x="1396" y="0"/>
                      <a:pt x="958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0" name="Google Shape;3022;p48"/>
              <p:cNvSpPr/>
              <p:nvPr/>
            </p:nvSpPr>
            <p:spPr>
              <a:xfrm>
                <a:off x="2714991" y="1668516"/>
                <a:ext cx="124440" cy="3340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655" extrusionOk="0">
                    <a:moveTo>
                      <a:pt x="1287" y="1"/>
                    </a:moveTo>
                    <a:cubicBezTo>
                      <a:pt x="1191" y="1"/>
                      <a:pt x="1089" y="11"/>
                      <a:pt x="983" y="33"/>
                    </a:cubicBezTo>
                    <a:cubicBezTo>
                      <a:pt x="71" y="220"/>
                      <a:pt x="0" y="654"/>
                      <a:pt x="0" y="654"/>
                    </a:cubicBezTo>
                    <a:cubicBezTo>
                      <a:pt x="0" y="654"/>
                      <a:pt x="464" y="212"/>
                      <a:pt x="1230" y="212"/>
                    </a:cubicBezTo>
                    <a:cubicBezTo>
                      <a:pt x="1576" y="212"/>
                      <a:pt x="1984" y="302"/>
                      <a:pt x="2439" y="564"/>
                    </a:cubicBezTo>
                    <a:cubicBezTo>
                      <a:pt x="2439" y="564"/>
                      <a:pt x="2015" y="1"/>
                      <a:pt x="1287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1" name="Google Shape;3023;p48"/>
              <p:cNvSpPr/>
              <p:nvPr/>
            </p:nvSpPr>
            <p:spPr>
              <a:xfrm>
                <a:off x="2404401" y="1489149"/>
                <a:ext cx="527034" cy="297483"/>
              </a:xfrm>
              <a:custGeom>
                <a:avLst/>
                <a:gdLst/>
                <a:ahLst/>
                <a:cxnLst/>
                <a:rect l="l" t="t" r="r" b="b"/>
                <a:pathLst>
                  <a:path w="10334" h="5833" extrusionOk="0">
                    <a:moveTo>
                      <a:pt x="7086" y="1"/>
                    </a:moveTo>
                    <a:cubicBezTo>
                      <a:pt x="6999" y="1"/>
                      <a:pt x="6910" y="2"/>
                      <a:pt x="6819" y="5"/>
                    </a:cubicBezTo>
                    <a:cubicBezTo>
                      <a:pt x="4638" y="79"/>
                      <a:pt x="1637" y="540"/>
                      <a:pt x="612" y="3516"/>
                    </a:cubicBezTo>
                    <a:cubicBezTo>
                      <a:pt x="1" y="5298"/>
                      <a:pt x="1344" y="5656"/>
                      <a:pt x="2524" y="5656"/>
                    </a:cubicBezTo>
                    <a:cubicBezTo>
                      <a:pt x="3317" y="5656"/>
                      <a:pt x="4036" y="5494"/>
                      <a:pt x="4036" y="5494"/>
                    </a:cubicBezTo>
                    <a:cubicBezTo>
                      <a:pt x="4036" y="5494"/>
                      <a:pt x="4563" y="5833"/>
                      <a:pt x="5141" y="5833"/>
                    </a:cubicBezTo>
                    <a:cubicBezTo>
                      <a:pt x="5535" y="5833"/>
                      <a:pt x="5952" y="5676"/>
                      <a:pt x="6244" y="5150"/>
                    </a:cubicBezTo>
                    <a:cubicBezTo>
                      <a:pt x="6969" y="3851"/>
                      <a:pt x="6505" y="2454"/>
                      <a:pt x="7968" y="1502"/>
                    </a:cubicBezTo>
                    <a:cubicBezTo>
                      <a:pt x="8949" y="864"/>
                      <a:pt x="9678" y="758"/>
                      <a:pt x="10052" y="758"/>
                    </a:cubicBezTo>
                    <a:cubicBezTo>
                      <a:pt x="10236" y="758"/>
                      <a:pt x="10334" y="784"/>
                      <a:pt x="10334" y="784"/>
                    </a:cubicBezTo>
                    <a:cubicBezTo>
                      <a:pt x="10334" y="784"/>
                      <a:pt x="9109" y="1"/>
                      <a:pt x="7086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2" name="Google Shape;3024;p48"/>
              <p:cNvSpPr/>
              <p:nvPr/>
            </p:nvSpPr>
            <p:spPr>
              <a:xfrm>
                <a:off x="2701068" y="1699473"/>
                <a:ext cx="175185" cy="76041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491" extrusionOk="0">
                    <a:moveTo>
                      <a:pt x="3077" y="151"/>
                    </a:moveTo>
                    <a:cubicBezTo>
                      <a:pt x="3190" y="151"/>
                      <a:pt x="3284" y="241"/>
                      <a:pt x="3284" y="358"/>
                    </a:cubicBezTo>
                    <a:lnTo>
                      <a:pt x="3284" y="1133"/>
                    </a:lnTo>
                    <a:cubicBezTo>
                      <a:pt x="3284" y="1247"/>
                      <a:pt x="3190" y="1340"/>
                      <a:pt x="3077" y="1340"/>
                    </a:cubicBezTo>
                    <a:lnTo>
                      <a:pt x="354" y="1340"/>
                    </a:lnTo>
                    <a:cubicBezTo>
                      <a:pt x="241" y="1340"/>
                      <a:pt x="147" y="1247"/>
                      <a:pt x="147" y="1133"/>
                    </a:cubicBezTo>
                    <a:lnTo>
                      <a:pt x="147" y="358"/>
                    </a:lnTo>
                    <a:cubicBezTo>
                      <a:pt x="147" y="241"/>
                      <a:pt x="241" y="151"/>
                      <a:pt x="354" y="151"/>
                    </a:cubicBezTo>
                    <a:close/>
                    <a:moveTo>
                      <a:pt x="354" y="0"/>
                    </a:moveTo>
                    <a:cubicBezTo>
                      <a:pt x="157" y="0"/>
                      <a:pt x="0" y="161"/>
                      <a:pt x="0" y="358"/>
                    </a:cubicBezTo>
                    <a:lnTo>
                      <a:pt x="0" y="1133"/>
                    </a:lnTo>
                    <a:cubicBezTo>
                      <a:pt x="0" y="1330"/>
                      <a:pt x="157" y="1491"/>
                      <a:pt x="354" y="1491"/>
                    </a:cubicBezTo>
                    <a:lnTo>
                      <a:pt x="3077" y="1491"/>
                    </a:lnTo>
                    <a:cubicBezTo>
                      <a:pt x="3274" y="1491"/>
                      <a:pt x="3434" y="1330"/>
                      <a:pt x="3434" y="1133"/>
                    </a:cubicBezTo>
                    <a:lnTo>
                      <a:pt x="3434" y="358"/>
                    </a:lnTo>
                    <a:cubicBezTo>
                      <a:pt x="3434" y="161"/>
                      <a:pt x="3274" y="0"/>
                      <a:pt x="3077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3" name="Google Shape;3025;p48"/>
              <p:cNvSpPr/>
              <p:nvPr/>
            </p:nvSpPr>
            <p:spPr>
              <a:xfrm>
                <a:off x="2917920" y="1699473"/>
                <a:ext cx="147951" cy="76041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491" extrusionOk="0">
                    <a:moveTo>
                      <a:pt x="2543" y="151"/>
                    </a:moveTo>
                    <a:cubicBezTo>
                      <a:pt x="2660" y="151"/>
                      <a:pt x="2753" y="241"/>
                      <a:pt x="2753" y="358"/>
                    </a:cubicBezTo>
                    <a:lnTo>
                      <a:pt x="2753" y="1133"/>
                    </a:lnTo>
                    <a:cubicBezTo>
                      <a:pt x="2753" y="1247"/>
                      <a:pt x="2660" y="1340"/>
                      <a:pt x="2543" y="1340"/>
                    </a:cubicBezTo>
                    <a:lnTo>
                      <a:pt x="358" y="1340"/>
                    </a:lnTo>
                    <a:cubicBezTo>
                      <a:pt x="244" y="1340"/>
                      <a:pt x="151" y="1247"/>
                      <a:pt x="151" y="1133"/>
                    </a:cubicBezTo>
                    <a:lnTo>
                      <a:pt x="151" y="358"/>
                    </a:lnTo>
                    <a:cubicBezTo>
                      <a:pt x="151" y="241"/>
                      <a:pt x="244" y="151"/>
                      <a:pt x="358" y="151"/>
                    </a:cubicBezTo>
                    <a:close/>
                    <a:moveTo>
                      <a:pt x="358" y="0"/>
                    </a:moveTo>
                    <a:cubicBezTo>
                      <a:pt x="161" y="0"/>
                      <a:pt x="1" y="161"/>
                      <a:pt x="1" y="358"/>
                    </a:cubicBezTo>
                    <a:lnTo>
                      <a:pt x="1" y="1133"/>
                    </a:lnTo>
                    <a:cubicBezTo>
                      <a:pt x="1" y="1330"/>
                      <a:pt x="161" y="1491"/>
                      <a:pt x="358" y="1491"/>
                    </a:cubicBezTo>
                    <a:lnTo>
                      <a:pt x="2543" y="1491"/>
                    </a:lnTo>
                    <a:cubicBezTo>
                      <a:pt x="2740" y="1491"/>
                      <a:pt x="2901" y="1330"/>
                      <a:pt x="2901" y="1133"/>
                    </a:cubicBezTo>
                    <a:lnTo>
                      <a:pt x="2901" y="358"/>
                    </a:lnTo>
                    <a:cubicBezTo>
                      <a:pt x="2901" y="161"/>
                      <a:pt x="2740" y="0"/>
                      <a:pt x="2543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4" name="Google Shape;3026;p48"/>
              <p:cNvSpPr/>
              <p:nvPr/>
            </p:nvSpPr>
            <p:spPr>
              <a:xfrm>
                <a:off x="2872428" y="1728288"/>
                <a:ext cx="49470" cy="7701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1" extrusionOk="0">
                    <a:moveTo>
                      <a:pt x="0" y="0"/>
                    </a:moveTo>
                    <a:lnTo>
                      <a:pt x="0" y="150"/>
                    </a:lnTo>
                    <a:lnTo>
                      <a:pt x="970" y="150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5" name="Google Shape;3027;p48"/>
              <p:cNvSpPr/>
              <p:nvPr/>
            </p:nvSpPr>
            <p:spPr>
              <a:xfrm>
                <a:off x="2388081" y="1709367"/>
                <a:ext cx="291567" cy="363783"/>
              </a:xfrm>
              <a:custGeom>
                <a:avLst/>
                <a:gdLst/>
                <a:ahLst/>
                <a:cxnLst/>
                <a:rect l="l" t="t" r="r" b="b"/>
                <a:pathLst>
                  <a:path w="5717" h="7133" extrusionOk="0">
                    <a:moveTo>
                      <a:pt x="782" y="0"/>
                    </a:moveTo>
                    <a:cubicBezTo>
                      <a:pt x="782" y="0"/>
                      <a:pt x="0" y="3124"/>
                      <a:pt x="1363" y="5078"/>
                    </a:cubicBezTo>
                    <a:cubicBezTo>
                      <a:pt x="2726" y="7033"/>
                      <a:pt x="4694" y="7133"/>
                      <a:pt x="4694" y="7133"/>
                    </a:cubicBezTo>
                    <a:lnTo>
                      <a:pt x="5716" y="552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336" name="Google Shape;3028;p48"/>
              <p:cNvGrpSpPr/>
              <p:nvPr/>
            </p:nvGrpSpPr>
            <p:grpSpPr>
              <a:xfrm>
                <a:off x="1744650" y="2279088"/>
                <a:ext cx="2063425" cy="2410875"/>
                <a:chOff x="2006917" y="4293350"/>
                <a:chExt cx="1011483" cy="1181801"/>
              </a:xfrm>
            </p:grpSpPr>
            <p:sp>
              <p:nvSpPr>
                <p:cNvPr id="338" name="Google Shape;3029;p48"/>
                <p:cNvSpPr/>
                <p:nvPr/>
              </p:nvSpPr>
              <p:spPr>
                <a:xfrm>
                  <a:off x="2587225" y="4367025"/>
                  <a:ext cx="218350" cy="48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4" h="19381" extrusionOk="0">
                      <a:moveTo>
                        <a:pt x="2339" y="0"/>
                      </a:moveTo>
                      <a:cubicBezTo>
                        <a:pt x="1" y="1120"/>
                        <a:pt x="358" y="2757"/>
                        <a:pt x="472" y="4461"/>
                      </a:cubicBezTo>
                      <a:cubicBezTo>
                        <a:pt x="585" y="6168"/>
                        <a:pt x="4765" y="19380"/>
                        <a:pt x="4765" y="19380"/>
                      </a:cubicBezTo>
                      <a:lnTo>
                        <a:pt x="8734" y="18361"/>
                      </a:lnTo>
                      <a:cubicBezTo>
                        <a:pt x="8734" y="18361"/>
                        <a:pt x="7137" y="4327"/>
                        <a:pt x="6191" y="2205"/>
                      </a:cubicBezTo>
                      <a:cubicBezTo>
                        <a:pt x="5243" y="88"/>
                        <a:pt x="2339" y="0"/>
                        <a:pt x="2339" y="0"/>
                      </a:cubicBezTo>
                      <a:close/>
                    </a:path>
                  </a:pathLst>
                </a:custGeom>
                <a:solidFill>
                  <a:srgbClr val="E0C3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030;p48"/>
                <p:cNvSpPr/>
                <p:nvPr/>
              </p:nvSpPr>
              <p:spPr>
                <a:xfrm>
                  <a:off x="2696725" y="4791700"/>
                  <a:ext cx="228050" cy="38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2" h="15223" extrusionOk="0">
                      <a:moveTo>
                        <a:pt x="1995" y="1"/>
                      </a:moveTo>
                      <a:cubicBezTo>
                        <a:pt x="1287" y="1"/>
                        <a:pt x="662" y="459"/>
                        <a:pt x="411" y="1699"/>
                      </a:cubicBezTo>
                      <a:cubicBezTo>
                        <a:pt x="1" y="3733"/>
                        <a:pt x="4437" y="11133"/>
                        <a:pt x="7203" y="15222"/>
                      </a:cubicBezTo>
                      <a:lnTo>
                        <a:pt x="9121" y="13198"/>
                      </a:lnTo>
                      <a:cubicBezTo>
                        <a:pt x="7494" y="8748"/>
                        <a:pt x="5059" y="2267"/>
                        <a:pt x="4354" y="1374"/>
                      </a:cubicBezTo>
                      <a:cubicBezTo>
                        <a:pt x="3768" y="632"/>
                        <a:pt x="2824" y="1"/>
                        <a:pt x="1995" y="1"/>
                      </a:cubicBezTo>
                      <a:close/>
                    </a:path>
                  </a:pathLst>
                </a:custGeom>
                <a:solidFill>
                  <a:srgbClr val="E0C3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031;p48"/>
                <p:cNvSpPr/>
                <p:nvPr/>
              </p:nvSpPr>
              <p:spPr>
                <a:xfrm>
                  <a:off x="2876800" y="5121625"/>
                  <a:ext cx="90875" cy="1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5" h="5351" extrusionOk="0">
                      <a:moveTo>
                        <a:pt x="1918" y="1"/>
                      </a:moveTo>
                      <a:lnTo>
                        <a:pt x="0" y="2025"/>
                      </a:lnTo>
                      <a:cubicBezTo>
                        <a:pt x="889" y="3345"/>
                        <a:pt x="1607" y="4321"/>
                        <a:pt x="1931" y="4658"/>
                      </a:cubicBezTo>
                      <a:cubicBezTo>
                        <a:pt x="2409" y="5159"/>
                        <a:pt x="2779" y="5350"/>
                        <a:pt x="3041" y="5350"/>
                      </a:cubicBezTo>
                      <a:cubicBezTo>
                        <a:pt x="3504" y="5350"/>
                        <a:pt x="3635" y="4756"/>
                        <a:pt x="3445" y="4227"/>
                      </a:cubicBezTo>
                      <a:cubicBezTo>
                        <a:pt x="3445" y="4227"/>
                        <a:pt x="2800" y="2409"/>
                        <a:pt x="1918" y="1"/>
                      </a:cubicBezTo>
                      <a:close/>
                    </a:path>
                  </a:pathLst>
                </a:custGeom>
                <a:solidFill>
                  <a:srgbClr val="FF45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032;p48"/>
                <p:cNvSpPr/>
                <p:nvPr/>
              </p:nvSpPr>
              <p:spPr>
                <a:xfrm>
                  <a:off x="2906200" y="5189500"/>
                  <a:ext cx="112200" cy="21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8495" extrusionOk="0">
                      <a:moveTo>
                        <a:pt x="957" y="0"/>
                      </a:moveTo>
                      <a:cubicBezTo>
                        <a:pt x="935" y="0"/>
                        <a:pt x="913" y="2"/>
                        <a:pt x="892" y="5"/>
                      </a:cubicBezTo>
                      <a:cubicBezTo>
                        <a:pt x="1" y="152"/>
                        <a:pt x="883" y="2812"/>
                        <a:pt x="949" y="3811"/>
                      </a:cubicBezTo>
                      <a:cubicBezTo>
                        <a:pt x="1013" y="4763"/>
                        <a:pt x="1993" y="7014"/>
                        <a:pt x="2429" y="7014"/>
                      </a:cubicBezTo>
                      <a:cubicBezTo>
                        <a:pt x="2451" y="7014"/>
                        <a:pt x="2471" y="7009"/>
                        <a:pt x="2489" y="6998"/>
                      </a:cubicBezTo>
                      <a:cubicBezTo>
                        <a:pt x="2887" y="6757"/>
                        <a:pt x="1991" y="5297"/>
                        <a:pt x="2011" y="4853"/>
                      </a:cubicBezTo>
                      <a:cubicBezTo>
                        <a:pt x="2024" y="4532"/>
                        <a:pt x="2144" y="4386"/>
                        <a:pt x="2259" y="4386"/>
                      </a:cubicBezTo>
                      <a:cubicBezTo>
                        <a:pt x="2302" y="4386"/>
                        <a:pt x="2343" y="4406"/>
                        <a:pt x="2379" y="4445"/>
                      </a:cubicBezTo>
                      <a:cubicBezTo>
                        <a:pt x="2379" y="4445"/>
                        <a:pt x="2964" y="5023"/>
                        <a:pt x="3154" y="5735"/>
                      </a:cubicBezTo>
                      <a:cubicBezTo>
                        <a:pt x="3335" y="6405"/>
                        <a:pt x="3751" y="8494"/>
                        <a:pt x="4087" y="8494"/>
                      </a:cubicBezTo>
                      <a:cubicBezTo>
                        <a:pt x="4106" y="8494"/>
                        <a:pt x="4124" y="8488"/>
                        <a:pt x="4143" y="8474"/>
                      </a:cubicBezTo>
                      <a:cubicBezTo>
                        <a:pt x="4487" y="8210"/>
                        <a:pt x="4280" y="5765"/>
                        <a:pt x="3936" y="4292"/>
                      </a:cubicBezTo>
                      <a:cubicBezTo>
                        <a:pt x="3603" y="2853"/>
                        <a:pt x="1869" y="0"/>
                        <a:pt x="957" y="0"/>
                      </a:cubicBezTo>
                      <a:close/>
                    </a:path>
                  </a:pathLst>
                </a:custGeom>
                <a:solidFill>
                  <a:srgbClr val="FF45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033;p48"/>
                <p:cNvSpPr/>
                <p:nvPr/>
              </p:nvSpPr>
              <p:spPr>
                <a:xfrm>
                  <a:off x="2239865" y="4369487"/>
                  <a:ext cx="536936" cy="593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46" h="25374" extrusionOk="0">
                      <a:moveTo>
                        <a:pt x="16129" y="1"/>
                      </a:moveTo>
                      <a:cubicBezTo>
                        <a:pt x="14697" y="1"/>
                        <a:pt x="13448" y="100"/>
                        <a:pt x="13448" y="100"/>
                      </a:cubicBezTo>
                      <a:lnTo>
                        <a:pt x="10348" y="60"/>
                      </a:lnTo>
                      <a:cubicBezTo>
                        <a:pt x="10348" y="60"/>
                        <a:pt x="4825" y="652"/>
                        <a:pt x="2927" y="909"/>
                      </a:cubicBezTo>
                      <a:cubicBezTo>
                        <a:pt x="1027" y="1163"/>
                        <a:pt x="1" y="3378"/>
                        <a:pt x="225" y="6024"/>
                      </a:cubicBezTo>
                      <a:cubicBezTo>
                        <a:pt x="446" y="8666"/>
                        <a:pt x="3012" y="13517"/>
                        <a:pt x="3813" y="15241"/>
                      </a:cubicBezTo>
                      <a:cubicBezTo>
                        <a:pt x="4615" y="16965"/>
                        <a:pt x="5958" y="24922"/>
                        <a:pt x="5958" y="24922"/>
                      </a:cubicBezTo>
                      <a:lnTo>
                        <a:pt x="16337" y="25374"/>
                      </a:lnTo>
                      <a:cubicBezTo>
                        <a:pt x="16337" y="25374"/>
                        <a:pt x="16625" y="25050"/>
                        <a:pt x="16745" y="23366"/>
                      </a:cubicBezTo>
                      <a:cubicBezTo>
                        <a:pt x="16869" y="21682"/>
                        <a:pt x="18161" y="17620"/>
                        <a:pt x="20554" y="12321"/>
                      </a:cubicBezTo>
                      <a:cubicBezTo>
                        <a:pt x="22946" y="7022"/>
                        <a:pt x="21268" y="1584"/>
                        <a:pt x="20099" y="622"/>
                      </a:cubicBezTo>
                      <a:cubicBezTo>
                        <a:pt x="19488" y="120"/>
                        <a:pt x="17699" y="1"/>
                        <a:pt x="16129" y="1"/>
                      </a:cubicBezTo>
                      <a:close/>
                    </a:path>
                  </a:pathLst>
                </a:custGeom>
                <a:solidFill>
                  <a:srgbClr val="E0C3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034;p48"/>
                <p:cNvSpPr/>
                <p:nvPr/>
              </p:nvSpPr>
              <p:spPr>
                <a:xfrm>
                  <a:off x="2625459" y="4555266"/>
                  <a:ext cx="123699" cy="37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" h="15667" extrusionOk="0">
                      <a:moveTo>
                        <a:pt x="4978" y="1"/>
                      </a:moveTo>
                      <a:cubicBezTo>
                        <a:pt x="4978" y="28"/>
                        <a:pt x="4962" y="2507"/>
                        <a:pt x="3579" y="5116"/>
                      </a:cubicBezTo>
                      <a:cubicBezTo>
                        <a:pt x="2186" y="7742"/>
                        <a:pt x="101" y="13639"/>
                        <a:pt x="1" y="15660"/>
                      </a:cubicBezTo>
                      <a:lnTo>
                        <a:pt x="151" y="15666"/>
                      </a:lnTo>
                      <a:cubicBezTo>
                        <a:pt x="248" y="13662"/>
                        <a:pt x="2323" y="7798"/>
                        <a:pt x="3709" y="5183"/>
                      </a:cubicBezTo>
                      <a:cubicBezTo>
                        <a:pt x="5109" y="2543"/>
                        <a:pt x="5129" y="28"/>
                        <a:pt x="5129" y="1"/>
                      </a:cubicBezTo>
                      <a:close/>
                    </a:path>
                  </a:pathLst>
                </a:custGeom>
                <a:solidFill>
                  <a:srgbClr val="2120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035;p48"/>
                <p:cNvSpPr/>
                <p:nvPr/>
              </p:nvSpPr>
              <p:spPr>
                <a:xfrm>
                  <a:off x="2424275" y="4293350"/>
                  <a:ext cx="131825" cy="11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3" h="4748" extrusionOk="0">
                      <a:moveTo>
                        <a:pt x="4705" y="1"/>
                      </a:moveTo>
                      <a:lnTo>
                        <a:pt x="272" y="241"/>
                      </a:lnTo>
                      <a:lnTo>
                        <a:pt x="1" y="3589"/>
                      </a:lnTo>
                      <a:cubicBezTo>
                        <a:pt x="1" y="3589"/>
                        <a:pt x="1114" y="4595"/>
                        <a:pt x="2640" y="4735"/>
                      </a:cubicBezTo>
                      <a:cubicBezTo>
                        <a:pt x="2735" y="4744"/>
                        <a:pt x="2829" y="4748"/>
                        <a:pt x="2920" y="4748"/>
                      </a:cubicBezTo>
                      <a:cubicBezTo>
                        <a:pt x="4303" y="4748"/>
                        <a:pt x="5273" y="3816"/>
                        <a:pt x="5273" y="3816"/>
                      </a:cubicBez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E0C3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036;p48"/>
                <p:cNvSpPr/>
                <p:nvPr/>
              </p:nvSpPr>
              <p:spPr>
                <a:xfrm>
                  <a:off x="2289475" y="4592700"/>
                  <a:ext cx="84800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2" h="3395" extrusionOk="0">
                      <a:moveTo>
                        <a:pt x="1879" y="1"/>
                      </a:moveTo>
                      <a:lnTo>
                        <a:pt x="1621" y="207"/>
                      </a:lnTo>
                      <a:lnTo>
                        <a:pt x="1" y="1514"/>
                      </a:lnTo>
                      <a:lnTo>
                        <a:pt x="696" y="2376"/>
                      </a:lnTo>
                      <a:lnTo>
                        <a:pt x="1515" y="3395"/>
                      </a:lnTo>
                      <a:lnTo>
                        <a:pt x="3392" y="1882"/>
                      </a:lnTo>
                      <a:lnTo>
                        <a:pt x="1879" y="1"/>
                      </a:lnTo>
                      <a:close/>
                    </a:path>
                  </a:pathLst>
                </a:custGeom>
                <a:solidFill>
                  <a:srgbClr val="FF45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037;p48"/>
                <p:cNvSpPr/>
                <p:nvPr/>
              </p:nvSpPr>
              <p:spPr>
                <a:xfrm>
                  <a:off x="2371575" y="4694750"/>
                  <a:ext cx="84875" cy="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3393" extrusionOk="0">
                      <a:moveTo>
                        <a:pt x="1882" y="1"/>
                      </a:moveTo>
                      <a:lnTo>
                        <a:pt x="1" y="1514"/>
                      </a:lnTo>
                      <a:lnTo>
                        <a:pt x="1514" y="3392"/>
                      </a:lnTo>
                      <a:lnTo>
                        <a:pt x="3395" y="1878"/>
                      </a:lnTo>
                      <a:lnTo>
                        <a:pt x="1882" y="1"/>
                      </a:lnTo>
                      <a:close/>
                    </a:path>
                  </a:pathLst>
                </a:custGeom>
                <a:solidFill>
                  <a:srgbClr val="FF45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038;p48"/>
                <p:cNvSpPr/>
                <p:nvPr/>
              </p:nvSpPr>
              <p:spPr>
                <a:xfrm>
                  <a:off x="2533175" y="4685000"/>
                  <a:ext cx="8482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3" h="3395" extrusionOk="0">
                      <a:moveTo>
                        <a:pt x="1879" y="0"/>
                      </a:moveTo>
                      <a:lnTo>
                        <a:pt x="1" y="1513"/>
                      </a:lnTo>
                      <a:lnTo>
                        <a:pt x="1515" y="3394"/>
                      </a:lnTo>
                      <a:lnTo>
                        <a:pt x="3393" y="1881"/>
                      </a:lnTo>
                      <a:lnTo>
                        <a:pt x="1879" y="0"/>
                      </a:lnTo>
                      <a:close/>
                    </a:path>
                  </a:pathLst>
                </a:custGeom>
                <a:solidFill>
                  <a:srgbClr val="FF45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039;p48"/>
                <p:cNvSpPr/>
                <p:nvPr/>
              </p:nvSpPr>
              <p:spPr>
                <a:xfrm>
                  <a:off x="2458950" y="4613675"/>
                  <a:ext cx="84875" cy="8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3392" extrusionOk="0">
                      <a:moveTo>
                        <a:pt x="1881" y="0"/>
                      </a:moveTo>
                      <a:lnTo>
                        <a:pt x="0" y="1513"/>
                      </a:lnTo>
                      <a:lnTo>
                        <a:pt x="1514" y="3391"/>
                      </a:lnTo>
                      <a:lnTo>
                        <a:pt x="3395" y="1881"/>
                      </a:lnTo>
                      <a:lnTo>
                        <a:pt x="1881" y="0"/>
                      </a:lnTo>
                      <a:close/>
                    </a:path>
                  </a:pathLst>
                </a:custGeom>
                <a:solidFill>
                  <a:srgbClr val="FF45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040;p48"/>
                <p:cNvSpPr/>
                <p:nvPr/>
              </p:nvSpPr>
              <p:spPr>
                <a:xfrm>
                  <a:off x="2597175" y="4592700"/>
                  <a:ext cx="848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3395" extrusionOk="0">
                      <a:moveTo>
                        <a:pt x="1881" y="1"/>
                      </a:moveTo>
                      <a:lnTo>
                        <a:pt x="1036" y="682"/>
                      </a:lnTo>
                      <a:lnTo>
                        <a:pt x="736" y="923"/>
                      </a:lnTo>
                      <a:lnTo>
                        <a:pt x="0" y="1514"/>
                      </a:lnTo>
                      <a:lnTo>
                        <a:pt x="1374" y="3221"/>
                      </a:lnTo>
                      <a:lnTo>
                        <a:pt x="1514" y="3395"/>
                      </a:lnTo>
                      <a:lnTo>
                        <a:pt x="1638" y="3294"/>
                      </a:lnTo>
                      <a:lnTo>
                        <a:pt x="1701" y="3245"/>
                      </a:lnTo>
                      <a:lnTo>
                        <a:pt x="3394" y="1882"/>
                      </a:lnTo>
                      <a:lnTo>
                        <a:pt x="2456" y="712"/>
                      </a:lnTo>
                      <a:lnTo>
                        <a:pt x="1881" y="1"/>
                      </a:lnTo>
                      <a:close/>
                    </a:path>
                  </a:pathLst>
                </a:custGeom>
                <a:solidFill>
                  <a:srgbClr val="FF45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041;p48"/>
                <p:cNvSpPr/>
                <p:nvPr/>
              </p:nvSpPr>
              <p:spPr>
                <a:xfrm>
                  <a:off x="2098625" y="4383625"/>
                  <a:ext cx="279150" cy="47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6" h="18860" extrusionOk="0">
                      <a:moveTo>
                        <a:pt x="8071" y="1"/>
                      </a:moveTo>
                      <a:cubicBezTo>
                        <a:pt x="6108" y="1"/>
                        <a:pt x="5533" y="1390"/>
                        <a:pt x="4765" y="2717"/>
                      </a:cubicBezTo>
                      <a:cubicBezTo>
                        <a:pt x="3910" y="4197"/>
                        <a:pt x="1" y="17494"/>
                        <a:pt x="1" y="17494"/>
                      </a:cubicBezTo>
                      <a:lnTo>
                        <a:pt x="3863" y="18860"/>
                      </a:lnTo>
                      <a:cubicBezTo>
                        <a:pt x="3863" y="18860"/>
                        <a:pt x="10371" y="6325"/>
                        <a:pt x="10768" y="4037"/>
                      </a:cubicBezTo>
                      <a:cubicBezTo>
                        <a:pt x="11166" y="1752"/>
                        <a:pt x="8804" y="58"/>
                        <a:pt x="8804" y="58"/>
                      </a:cubicBezTo>
                      <a:cubicBezTo>
                        <a:pt x="8540" y="19"/>
                        <a:pt x="8296" y="1"/>
                        <a:pt x="8071" y="1"/>
                      </a:cubicBezTo>
                      <a:close/>
                    </a:path>
                  </a:pathLst>
                </a:custGeom>
                <a:solidFill>
                  <a:srgbClr val="E0C3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042;p48"/>
                <p:cNvSpPr/>
                <p:nvPr/>
              </p:nvSpPr>
              <p:spPr>
                <a:xfrm>
                  <a:off x="2060800" y="4787700"/>
                  <a:ext cx="136575" cy="39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3" h="15780" extrusionOk="0">
                      <a:moveTo>
                        <a:pt x="3423" y="0"/>
                      </a:moveTo>
                      <a:cubicBezTo>
                        <a:pt x="2980" y="0"/>
                        <a:pt x="2476" y="223"/>
                        <a:pt x="1925" y="766"/>
                      </a:cubicBezTo>
                      <a:cubicBezTo>
                        <a:pt x="448" y="2226"/>
                        <a:pt x="1" y="10842"/>
                        <a:pt x="14" y="15780"/>
                      </a:cubicBezTo>
                      <a:lnTo>
                        <a:pt x="2737" y="15169"/>
                      </a:lnTo>
                      <a:cubicBezTo>
                        <a:pt x="3870" y="10571"/>
                        <a:pt x="5463" y="3830"/>
                        <a:pt x="5376" y="2697"/>
                      </a:cubicBezTo>
                      <a:cubicBezTo>
                        <a:pt x="5280" y="1442"/>
                        <a:pt x="4550" y="0"/>
                        <a:pt x="3423" y="0"/>
                      </a:cubicBezTo>
                      <a:close/>
                    </a:path>
                  </a:pathLst>
                </a:custGeom>
                <a:solidFill>
                  <a:srgbClr val="E0C3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043;p48"/>
                <p:cNvSpPr/>
                <p:nvPr/>
              </p:nvSpPr>
              <p:spPr>
                <a:xfrm>
                  <a:off x="2061125" y="5166900"/>
                  <a:ext cx="68100" cy="12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5147" extrusionOk="0">
                      <a:moveTo>
                        <a:pt x="2724" y="1"/>
                      </a:moveTo>
                      <a:lnTo>
                        <a:pt x="1" y="612"/>
                      </a:lnTo>
                      <a:cubicBezTo>
                        <a:pt x="5" y="2202"/>
                        <a:pt x="54" y="3415"/>
                        <a:pt x="135" y="3876"/>
                      </a:cubicBezTo>
                      <a:cubicBezTo>
                        <a:pt x="295" y="4809"/>
                        <a:pt x="609" y="5147"/>
                        <a:pt x="912" y="5147"/>
                      </a:cubicBezTo>
                      <a:cubicBezTo>
                        <a:pt x="1223" y="5147"/>
                        <a:pt x="1522" y="4793"/>
                        <a:pt x="1632" y="4360"/>
                      </a:cubicBezTo>
                      <a:cubicBezTo>
                        <a:pt x="1632" y="4360"/>
                        <a:pt x="2109" y="2496"/>
                        <a:pt x="2724" y="1"/>
                      </a:cubicBezTo>
                      <a:close/>
                    </a:path>
                  </a:pathLst>
                </a:custGeom>
                <a:solidFill>
                  <a:srgbClr val="FF45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044;p48"/>
                <p:cNvSpPr/>
                <p:nvPr/>
              </p:nvSpPr>
              <p:spPr>
                <a:xfrm rot="-2014062" flipH="1">
                  <a:off x="2056273" y="5249475"/>
                  <a:ext cx="112196" cy="212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8495" extrusionOk="0">
                      <a:moveTo>
                        <a:pt x="957" y="0"/>
                      </a:moveTo>
                      <a:cubicBezTo>
                        <a:pt x="935" y="0"/>
                        <a:pt x="913" y="2"/>
                        <a:pt x="892" y="5"/>
                      </a:cubicBezTo>
                      <a:cubicBezTo>
                        <a:pt x="1" y="152"/>
                        <a:pt x="883" y="2812"/>
                        <a:pt x="949" y="3811"/>
                      </a:cubicBezTo>
                      <a:cubicBezTo>
                        <a:pt x="1013" y="4763"/>
                        <a:pt x="1993" y="7014"/>
                        <a:pt x="2429" y="7014"/>
                      </a:cubicBezTo>
                      <a:cubicBezTo>
                        <a:pt x="2451" y="7014"/>
                        <a:pt x="2471" y="7009"/>
                        <a:pt x="2489" y="6998"/>
                      </a:cubicBezTo>
                      <a:cubicBezTo>
                        <a:pt x="2887" y="6757"/>
                        <a:pt x="1991" y="5297"/>
                        <a:pt x="2011" y="4853"/>
                      </a:cubicBezTo>
                      <a:cubicBezTo>
                        <a:pt x="2024" y="4532"/>
                        <a:pt x="2144" y="4386"/>
                        <a:pt x="2259" y="4386"/>
                      </a:cubicBezTo>
                      <a:cubicBezTo>
                        <a:pt x="2302" y="4386"/>
                        <a:pt x="2343" y="4406"/>
                        <a:pt x="2379" y="4445"/>
                      </a:cubicBezTo>
                      <a:cubicBezTo>
                        <a:pt x="2379" y="4445"/>
                        <a:pt x="2964" y="5023"/>
                        <a:pt x="3154" y="5735"/>
                      </a:cubicBezTo>
                      <a:cubicBezTo>
                        <a:pt x="3335" y="6405"/>
                        <a:pt x="3751" y="8494"/>
                        <a:pt x="4087" y="8494"/>
                      </a:cubicBezTo>
                      <a:cubicBezTo>
                        <a:pt x="4106" y="8494"/>
                        <a:pt x="4124" y="8488"/>
                        <a:pt x="4143" y="8474"/>
                      </a:cubicBezTo>
                      <a:cubicBezTo>
                        <a:pt x="4487" y="8210"/>
                        <a:pt x="4280" y="5765"/>
                        <a:pt x="3936" y="4292"/>
                      </a:cubicBezTo>
                      <a:cubicBezTo>
                        <a:pt x="3603" y="2853"/>
                        <a:pt x="1869" y="0"/>
                        <a:pt x="957" y="0"/>
                      </a:cubicBezTo>
                      <a:close/>
                    </a:path>
                  </a:pathLst>
                </a:custGeom>
                <a:solidFill>
                  <a:srgbClr val="FF45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atinLnBrk="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7" name="Google Shape;3045;p48"/>
              <p:cNvSpPr/>
              <p:nvPr/>
            </p:nvSpPr>
            <p:spPr>
              <a:xfrm>
                <a:off x="2795724" y="2008380"/>
                <a:ext cx="587877" cy="840531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6481" extrusionOk="0">
                    <a:moveTo>
                      <a:pt x="1" y="1"/>
                    </a:moveTo>
                    <a:lnTo>
                      <a:pt x="1208" y="8108"/>
                    </a:lnTo>
                    <a:cubicBezTo>
                      <a:pt x="1208" y="8108"/>
                      <a:pt x="1532" y="13557"/>
                      <a:pt x="3476" y="15325"/>
                    </a:cubicBezTo>
                    <a:cubicBezTo>
                      <a:pt x="4285" y="16059"/>
                      <a:pt x="5341" y="16481"/>
                      <a:pt x="6396" y="16481"/>
                    </a:cubicBezTo>
                    <a:cubicBezTo>
                      <a:pt x="7882" y="16481"/>
                      <a:pt x="9367" y="15645"/>
                      <a:pt x="10164" y="13664"/>
                    </a:cubicBezTo>
                    <a:cubicBezTo>
                      <a:pt x="11527" y="10277"/>
                      <a:pt x="6282" y="5309"/>
                      <a:pt x="4375" y="4240"/>
                    </a:cubicBezTo>
                    <a:cubicBezTo>
                      <a:pt x="2467" y="3174"/>
                      <a:pt x="2030" y="331"/>
                      <a:pt x="2030" y="33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78" name="Google Shape;3046;p48"/>
            <p:cNvGrpSpPr/>
            <p:nvPr/>
          </p:nvGrpSpPr>
          <p:grpSpPr>
            <a:xfrm>
              <a:off x="5613916" y="2546483"/>
              <a:ext cx="592455" cy="1737862"/>
              <a:chOff x="9828857" y="2471504"/>
              <a:chExt cx="614070" cy="1801641"/>
            </a:xfrm>
          </p:grpSpPr>
          <p:sp>
            <p:nvSpPr>
              <p:cNvPr id="279" name="Google Shape;3047;p48"/>
              <p:cNvSpPr/>
              <p:nvPr/>
            </p:nvSpPr>
            <p:spPr>
              <a:xfrm>
                <a:off x="9961756" y="2601337"/>
                <a:ext cx="294862" cy="708636"/>
              </a:xfrm>
              <a:custGeom>
                <a:avLst/>
                <a:gdLst/>
                <a:ahLst/>
                <a:cxnLst/>
                <a:rect l="l" t="t" r="r" b="b"/>
                <a:pathLst>
                  <a:path w="12123" h="29135" extrusionOk="0">
                    <a:moveTo>
                      <a:pt x="8132" y="0"/>
                    </a:moveTo>
                    <a:cubicBezTo>
                      <a:pt x="6515" y="0"/>
                      <a:pt x="5160" y="1385"/>
                      <a:pt x="4362" y="2370"/>
                    </a:cubicBezTo>
                    <a:cubicBezTo>
                      <a:pt x="2994" y="4055"/>
                      <a:pt x="374" y="19457"/>
                      <a:pt x="183" y="22901"/>
                    </a:cubicBezTo>
                    <a:cubicBezTo>
                      <a:pt x="1" y="26155"/>
                      <a:pt x="468" y="29134"/>
                      <a:pt x="2459" y="29134"/>
                    </a:cubicBezTo>
                    <a:cubicBezTo>
                      <a:pt x="2575" y="29134"/>
                      <a:pt x="2697" y="29124"/>
                      <a:pt x="2824" y="29103"/>
                    </a:cubicBezTo>
                    <a:cubicBezTo>
                      <a:pt x="5123" y="28721"/>
                      <a:pt x="5890" y="22901"/>
                      <a:pt x="9005" y="15322"/>
                    </a:cubicBezTo>
                    <a:cubicBezTo>
                      <a:pt x="12123" y="7744"/>
                      <a:pt x="11855" y="2718"/>
                      <a:pt x="11855" y="2718"/>
                    </a:cubicBezTo>
                    <a:cubicBezTo>
                      <a:pt x="10553" y="695"/>
                      <a:pt x="9277" y="0"/>
                      <a:pt x="8132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0" name="Google Shape;3048;p48"/>
              <p:cNvSpPr/>
              <p:nvPr/>
            </p:nvSpPr>
            <p:spPr>
              <a:xfrm>
                <a:off x="9913281" y="2626584"/>
                <a:ext cx="358197" cy="849609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4931" extrusionOk="0">
                    <a:moveTo>
                      <a:pt x="8822" y="0"/>
                    </a:moveTo>
                    <a:cubicBezTo>
                      <a:pt x="7071" y="0"/>
                      <a:pt x="5586" y="951"/>
                      <a:pt x="5508" y="1425"/>
                    </a:cubicBezTo>
                    <a:cubicBezTo>
                      <a:pt x="5352" y="2353"/>
                      <a:pt x="691" y="20946"/>
                      <a:pt x="700" y="25031"/>
                    </a:cubicBezTo>
                    <a:cubicBezTo>
                      <a:pt x="705" y="29117"/>
                      <a:pt x="1" y="33893"/>
                      <a:pt x="4087" y="34820"/>
                    </a:cubicBezTo>
                    <a:cubicBezTo>
                      <a:pt x="4419" y="34895"/>
                      <a:pt x="4735" y="34930"/>
                      <a:pt x="5035" y="34930"/>
                    </a:cubicBezTo>
                    <a:cubicBezTo>
                      <a:pt x="8424" y="34930"/>
                      <a:pt x="9776" y="30433"/>
                      <a:pt x="9563" y="27883"/>
                    </a:cubicBezTo>
                    <a:cubicBezTo>
                      <a:pt x="9330" y="25107"/>
                      <a:pt x="10101" y="23721"/>
                      <a:pt x="12414" y="17198"/>
                    </a:cubicBezTo>
                    <a:cubicBezTo>
                      <a:pt x="14726" y="10675"/>
                      <a:pt x="13541" y="3751"/>
                      <a:pt x="13541" y="3751"/>
                    </a:cubicBezTo>
                    <a:cubicBezTo>
                      <a:pt x="12371" y="849"/>
                      <a:pt x="10477" y="0"/>
                      <a:pt x="8822" y="0"/>
                    </a:cubicBezTo>
                    <a:close/>
                  </a:path>
                </a:pathLst>
              </a:custGeom>
              <a:solidFill>
                <a:srgbClr val="141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1" name="Google Shape;3049;p48"/>
              <p:cNvSpPr/>
              <p:nvPr/>
            </p:nvSpPr>
            <p:spPr>
              <a:xfrm>
                <a:off x="9953364" y="3189528"/>
                <a:ext cx="244976" cy="995715"/>
              </a:xfrm>
              <a:custGeom>
                <a:avLst/>
                <a:gdLst/>
                <a:ahLst/>
                <a:cxnLst/>
                <a:rect l="l" t="t" r="r" b="b"/>
                <a:pathLst>
                  <a:path w="10072" h="40938" extrusionOk="0">
                    <a:moveTo>
                      <a:pt x="2518" y="0"/>
                    </a:moveTo>
                    <a:cubicBezTo>
                      <a:pt x="1217" y="0"/>
                      <a:pt x="0" y="1091"/>
                      <a:pt x="117" y="2461"/>
                    </a:cubicBezTo>
                    <a:cubicBezTo>
                      <a:pt x="322" y="4853"/>
                      <a:pt x="6574" y="37767"/>
                      <a:pt x="7121" y="39807"/>
                    </a:cubicBezTo>
                    <a:cubicBezTo>
                      <a:pt x="7346" y="40637"/>
                      <a:pt x="7680" y="40937"/>
                      <a:pt x="8017" y="40937"/>
                    </a:cubicBezTo>
                    <a:cubicBezTo>
                      <a:pt x="8508" y="40937"/>
                      <a:pt x="9002" y="40298"/>
                      <a:pt x="9167" y="39727"/>
                    </a:cubicBezTo>
                    <a:cubicBezTo>
                      <a:pt x="9759" y="37691"/>
                      <a:pt x="10071" y="20438"/>
                      <a:pt x="8560" y="13849"/>
                    </a:cubicBezTo>
                    <a:cubicBezTo>
                      <a:pt x="7051" y="7264"/>
                      <a:pt x="5063" y="2180"/>
                      <a:pt x="5063" y="2180"/>
                    </a:cubicBezTo>
                    <a:cubicBezTo>
                      <a:pt x="4517" y="613"/>
                      <a:pt x="3494" y="0"/>
                      <a:pt x="2518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2" name="Google Shape;3050;p48"/>
              <p:cNvSpPr/>
              <p:nvPr/>
            </p:nvSpPr>
            <p:spPr>
              <a:xfrm>
                <a:off x="9921088" y="3178170"/>
                <a:ext cx="309115" cy="83326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34259" extrusionOk="0">
                    <a:moveTo>
                      <a:pt x="4311" y="0"/>
                    </a:moveTo>
                    <a:cubicBezTo>
                      <a:pt x="1842" y="0"/>
                      <a:pt x="1" y="1980"/>
                      <a:pt x="339" y="4972"/>
                    </a:cubicBezTo>
                    <a:cubicBezTo>
                      <a:pt x="339" y="4972"/>
                      <a:pt x="527" y="15301"/>
                      <a:pt x="990" y="19618"/>
                    </a:cubicBezTo>
                    <a:cubicBezTo>
                      <a:pt x="1454" y="23931"/>
                      <a:pt x="3146" y="34259"/>
                      <a:pt x="3146" y="34259"/>
                    </a:cubicBezTo>
                    <a:lnTo>
                      <a:pt x="12708" y="34259"/>
                    </a:lnTo>
                    <a:cubicBezTo>
                      <a:pt x="12708" y="34259"/>
                      <a:pt x="9780" y="12525"/>
                      <a:pt x="9780" y="11371"/>
                    </a:cubicBezTo>
                    <a:cubicBezTo>
                      <a:pt x="9780" y="10212"/>
                      <a:pt x="9201" y="4283"/>
                      <a:pt x="9201" y="4283"/>
                    </a:cubicBezTo>
                    <a:cubicBezTo>
                      <a:pt x="9201" y="4283"/>
                      <a:pt x="9474" y="1583"/>
                      <a:pt x="6153" y="348"/>
                    </a:cubicBezTo>
                    <a:cubicBezTo>
                      <a:pt x="5518" y="112"/>
                      <a:pt x="4897" y="0"/>
                      <a:pt x="4311" y="0"/>
                    </a:cubicBezTo>
                    <a:close/>
                  </a:path>
                </a:pathLst>
              </a:custGeom>
              <a:solidFill>
                <a:srgbClr val="141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3" name="Google Shape;3051;p48"/>
              <p:cNvSpPr/>
              <p:nvPr/>
            </p:nvSpPr>
            <p:spPr>
              <a:xfrm>
                <a:off x="9983500" y="3914655"/>
                <a:ext cx="234007" cy="2821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116" extrusionOk="0">
                    <a:moveTo>
                      <a:pt x="1" y="0"/>
                    </a:moveTo>
                    <a:lnTo>
                      <a:pt x="1" y="111"/>
                    </a:lnTo>
                    <a:cubicBezTo>
                      <a:pt x="255" y="111"/>
                      <a:pt x="4251" y="116"/>
                      <a:pt x="7015" y="116"/>
                    </a:cubicBezTo>
                    <a:cubicBezTo>
                      <a:pt x="8444" y="116"/>
                      <a:pt x="9549" y="116"/>
                      <a:pt x="9620" y="111"/>
                    </a:cubicBezTo>
                    <a:lnTo>
                      <a:pt x="9616" y="0"/>
                    </a:lnTo>
                    <a:cubicBezTo>
                      <a:pt x="9545" y="3"/>
                      <a:pt x="8464" y="4"/>
                      <a:pt x="7050" y="4"/>
                    </a:cubicBezTo>
                    <a:cubicBezTo>
                      <a:pt x="4223" y="4"/>
                      <a:pt x="66" y="0"/>
                      <a:pt x="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4" name="Google Shape;3052;p48"/>
              <p:cNvSpPr/>
              <p:nvPr/>
            </p:nvSpPr>
            <p:spPr>
              <a:xfrm>
                <a:off x="10183115" y="4045778"/>
                <a:ext cx="24" cy="2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5" name="Google Shape;3053;p48"/>
              <p:cNvSpPr/>
              <p:nvPr/>
            </p:nvSpPr>
            <p:spPr>
              <a:xfrm>
                <a:off x="9828857" y="4215792"/>
                <a:ext cx="362332" cy="46432"/>
              </a:xfrm>
              <a:custGeom>
                <a:avLst/>
                <a:gdLst/>
                <a:ahLst/>
                <a:cxnLst/>
                <a:rect l="l" t="t" r="r" b="b"/>
                <a:pathLst>
                  <a:path w="14897" h="1909" extrusionOk="0">
                    <a:moveTo>
                      <a:pt x="348" y="1"/>
                    </a:moveTo>
                    <a:cubicBezTo>
                      <a:pt x="54" y="1712"/>
                      <a:pt x="1" y="1908"/>
                      <a:pt x="1" y="1908"/>
                    </a:cubicBezTo>
                    <a:lnTo>
                      <a:pt x="14896" y="1908"/>
                    </a:lnTo>
                    <a:lnTo>
                      <a:pt x="14896" y="1"/>
                    </a:ln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6" name="Google Shape;3054;p48"/>
              <p:cNvSpPr/>
              <p:nvPr/>
            </p:nvSpPr>
            <p:spPr>
              <a:xfrm>
                <a:off x="9837322" y="4048137"/>
                <a:ext cx="353868" cy="167679"/>
              </a:xfrm>
              <a:custGeom>
                <a:avLst/>
                <a:gdLst/>
                <a:ahLst/>
                <a:cxnLst/>
                <a:rect l="l" t="t" r="r" b="b"/>
                <a:pathLst>
                  <a:path w="14549" h="6894" extrusionOk="0">
                    <a:moveTo>
                      <a:pt x="10881" y="1"/>
                    </a:moveTo>
                    <a:cubicBezTo>
                      <a:pt x="10881" y="1"/>
                      <a:pt x="11304" y="3998"/>
                      <a:pt x="8287" y="4288"/>
                    </a:cubicBezTo>
                    <a:cubicBezTo>
                      <a:pt x="5272" y="4578"/>
                      <a:pt x="335" y="4979"/>
                      <a:pt x="23" y="6787"/>
                    </a:cubicBezTo>
                    <a:cubicBezTo>
                      <a:pt x="14" y="6827"/>
                      <a:pt x="10" y="6863"/>
                      <a:pt x="0" y="6894"/>
                    </a:cubicBezTo>
                    <a:lnTo>
                      <a:pt x="14548" y="6894"/>
                    </a:lnTo>
                    <a:lnTo>
                      <a:pt x="14548" y="1"/>
                    </a:lnTo>
                    <a:close/>
                  </a:path>
                </a:pathLst>
              </a:custGeom>
              <a:solidFill>
                <a:srgbClr val="4A18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7" name="Google Shape;3055;p48"/>
              <p:cNvSpPr/>
              <p:nvPr/>
            </p:nvSpPr>
            <p:spPr>
              <a:xfrm>
                <a:off x="9864611" y="4178214"/>
                <a:ext cx="161939" cy="38040"/>
              </a:xfrm>
              <a:custGeom>
                <a:avLst/>
                <a:gdLst/>
                <a:ahLst/>
                <a:cxnLst/>
                <a:rect l="l" t="t" r="r" b="b"/>
                <a:pathLst>
                  <a:path w="6658" h="1564" extrusionOk="0">
                    <a:moveTo>
                      <a:pt x="2394" y="1"/>
                    </a:moveTo>
                    <a:cubicBezTo>
                      <a:pt x="1134" y="1"/>
                      <a:pt x="19" y="40"/>
                      <a:pt x="1" y="40"/>
                    </a:cubicBezTo>
                    <a:lnTo>
                      <a:pt x="6" y="133"/>
                    </a:lnTo>
                    <a:cubicBezTo>
                      <a:pt x="24" y="133"/>
                      <a:pt x="1137" y="96"/>
                      <a:pt x="2394" y="96"/>
                    </a:cubicBezTo>
                    <a:cubicBezTo>
                      <a:pt x="3023" y="96"/>
                      <a:pt x="3688" y="105"/>
                      <a:pt x="4270" y="133"/>
                    </a:cubicBezTo>
                    <a:cubicBezTo>
                      <a:pt x="5989" y="223"/>
                      <a:pt x="6564" y="1550"/>
                      <a:pt x="6569" y="1564"/>
                    </a:cubicBezTo>
                    <a:lnTo>
                      <a:pt x="6657" y="1529"/>
                    </a:lnTo>
                    <a:cubicBezTo>
                      <a:pt x="6653" y="1515"/>
                      <a:pt x="6057" y="129"/>
                      <a:pt x="4274" y="40"/>
                    </a:cubicBezTo>
                    <a:cubicBezTo>
                      <a:pt x="3690" y="10"/>
                      <a:pt x="3024" y="1"/>
                      <a:pt x="2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8" name="Google Shape;3056;p48"/>
              <p:cNvSpPr/>
              <p:nvPr/>
            </p:nvSpPr>
            <p:spPr>
              <a:xfrm>
                <a:off x="10025018" y="4048137"/>
                <a:ext cx="122804" cy="11740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4827" extrusionOk="0">
                    <a:moveTo>
                      <a:pt x="4928" y="1"/>
                    </a:moveTo>
                    <a:cubicBezTo>
                      <a:pt x="4928" y="41"/>
                      <a:pt x="4950" y="4038"/>
                      <a:pt x="3502" y="4551"/>
                    </a:cubicBezTo>
                    <a:cubicBezTo>
                      <a:pt x="3132" y="4681"/>
                      <a:pt x="2729" y="4730"/>
                      <a:pt x="2332" y="4730"/>
                    </a:cubicBezTo>
                    <a:cubicBezTo>
                      <a:pt x="1160" y="4730"/>
                      <a:pt x="49" y="4303"/>
                      <a:pt x="36" y="4296"/>
                    </a:cubicBezTo>
                    <a:lnTo>
                      <a:pt x="0" y="4385"/>
                    </a:lnTo>
                    <a:cubicBezTo>
                      <a:pt x="14" y="4390"/>
                      <a:pt x="1141" y="4827"/>
                      <a:pt x="2331" y="4827"/>
                    </a:cubicBezTo>
                    <a:cubicBezTo>
                      <a:pt x="2736" y="4827"/>
                      <a:pt x="3151" y="4773"/>
                      <a:pt x="3534" y="4640"/>
                    </a:cubicBezTo>
                    <a:cubicBezTo>
                      <a:pt x="5049" y="4105"/>
                      <a:pt x="5022" y="167"/>
                      <a:pt x="50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9" name="Google Shape;3057;p48"/>
              <p:cNvSpPr/>
              <p:nvPr/>
            </p:nvSpPr>
            <p:spPr>
              <a:xfrm>
                <a:off x="10098691" y="4059860"/>
                <a:ext cx="47940" cy="3286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351" extrusionOk="0">
                    <a:moveTo>
                      <a:pt x="1917" y="0"/>
                    </a:moveTo>
                    <a:lnTo>
                      <a:pt x="1" y="1270"/>
                    </a:lnTo>
                    <a:lnTo>
                      <a:pt x="54" y="1351"/>
                    </a:lnTo>
                    <a:lnTo>
                      <a:pt x="1971" y="80"/>
                    </a:lnTo>
                    <a:lnTo>
                      <a:pt x="19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0" name="Google Shape;3058;p48"/>
              <p:cNvSpPr/>
              <p:nvPr/>
            </p:nvSpPr>
            <p:spPr>
              <a:xfrm>
                <a:off x="10101634" y="4068422"/>
                <a:ext cx="41956" cy="24395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003" extrusionOk="0">
                    <a:moveTo>
                      <a:pt x="46" y="1"/>
                    </a:moveTo>
                    <a:lnTo>
                      <a:pt x="1" y="85"/>
                    </a:lnTo>
                    <a:lnTo>
                      <a:pt x="1681" y="1003"/>
                    </a:lnTo>
                    <a:lnTo>
                      <a:pt x="1724" y="918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1" name="Google Shape;3059;p48"/>
              <p:cNvSpPr/>
              <p:nvPr/>
            </p:nvSpPr>
            <p:spPr>
              <a:xfrm>
                <a:off x="10085387" y="4105149"/>
                <a:ext cx="55723" cy="21598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888" extrusionOk="0">
                    <a:moveTo>
                      <a:pt x="2259" y="1"/>
                    </a:moveTo>
                    <a:lnTo>
                      <a:pt x="0" y="794"/>
                    </a:lnTo>
                    <a:lnTo>
                      <a:pt x="31" y="887"/>
                    </a:lnTo>
                    <a:lnTo>
                      <a:pt x="2291" y="90"/>
                    </a:lnTo>
                    <a:lnTo>
                      <a:pt x="2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2" name="Google Shape;3060;p48"/>
              <p:cNvSpPr/>
              <p:nvPr/>
            </p:nvSpPr>
            <p:spPr>
              <a:xfrm>
                <a:off x="10094702" y="4105271"/>
                <a:ext cx="39573" cy="2765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37" extrusionOk="0">
                    <a:moveTo>
                      <a:pt x="54" y="0"/>
                    </a:moveTo>
                    <a:lnTo>
                      <a:pt x="0" y="80"/>
                    </a:lnTo>
                    <a:lnTo>
                      <a:pt x="1573" y="1137"/>
                    </a:lnTo>
                    <a:lnTo>
                      <a:pt x="1627" y="106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3" name="Google Shape;3061;p48"/>
              <p:cNvSpPr/>
              <p:nvPr/>
            </p:nvSpPr>
            <p:spPr>
              <a:xfrm>
                <a:off x="10002058" y="2471504"/>
                <a:ext cx="421776" cy="379139"/>
              </a:xfrm>
              <a:custGeom>
                <a:avLst/>
                <a:gdLst/>
                <a:ahLst/>
                <a:cxnLst/>
                <a:rect l="l" t="t" r="r" b="b"/>
                <a:pathLst>
                  <a:path w="17341" h="15588" extrusionOk="0">
                    <a:moveTo>
                      <a:pt x="4424" y="1"/>
                    </a:moveTo>
                    <a:cubicBezTo>
                      <a:pt x="4424" y="1"/>
                      <a:pt x="3097" y="1560"/>
                      <a:pt x="2370" y="4416"/>
                    </a:cubicBezTo>
                    <a:cubicBezTo>
                      <a:pt x="1578" y="7539"/>
                      <a:pt x="0" y="10395"/>
                      <a:pt x="4375" y="14129"/>
                    </a:cubicBezTo>
                    <a:cubicBezTo>
                      <a:pt x="5560" y="15139"/>
                      <a:pt x="7288" y="15588"/>
                      <a:pt x="9082" y="15588"/>
                    </a:cubicBezTo>
                    <a:cubicBezTo>
                      <a:pt x="13049" y="15588"/>
                      <a:pt x="17341" y="13393"/>
                      <a:pt x="16820" y="10213"/>
                    </a:cubicBezTo>
                    <a:cubicBezTo>
                      <a:pt x="16062" y="5592"/>
                      <a:pt x="12284" y="1"/>
                      <a:pt x="12284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4" name="Google Shape;3062;p48"/>
              <p:cNvSpPr/>
              <p:nvPr/>
            </p:nvSpPr>
            <p:spPr>
              <a:xfrm>
                <a:off x="10246937" y="2493929"/>
                <a:ext cx="98336" cy="57036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2345" extrusionOk="0">
                    <a:moveTo>
                      <a:pt x="113" y="1"/>
                    </a:moveTo>
                    <a:lnTo>
                      <a:pt x="1" y="5"/>
                    </a:lnTo>
                    <a:cubicBezTo>
                      <a:pt x="1" y="36"/>
                      <a:pt x="60" y="780"/>
                      <a:pt x="1333" y="1769"/>
                    </a:cubicBezTo>
                    <a:cubicBezTo>
                      <a:pt x="1917" y="2219"/>
                      <a:pt x="2532" y="2344"/>
                      <a:pt x="3027" y="2344"/>
                    </a:cubicBezTo>
                    <a:cubicBezTo>
                      <a:pt x="3615" y="2344"/>
                      <a:pt x="4038" y="2170"/>
                      <a:pt x="4043" y="2166"/>
                    </a:cubicBezTo>
                    <a:lnTo>
                      <a:pt x="3998" y="2063"/>
                    </a:lnTo>
                    <a:cubicBezTo>
                      <a:pt x="3991" y="2066"/>
                      <a:pt x="3588" y="2232"/>
                      <a:pt x="3025" y="2232"/>
                    </a:cubicBezTo>
                    <a:cubicBezTo>
                      <a:pt x="2551" y="2232"/>
                      <a:pt x="1963" y="2114"/>
                      <a:pt x="1401" y="1680"/>
                    </a:cubicBezTo>
                    <a:cubicBezTo>
                      <a:pt x="175" y="727"/>
                      <a:pt x="113" y="9"/>
                      <a:pt x="113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5" name="Google Shape;3063;p48"/>
              <p:cNvSpPr/>
              <p:nvPr/>
            </p:nvSpPr>
            <p:spPr>
              <a:xfrm>
                <a:off x="10089935" y="2492640"/>
                <a:ext cx="225299" cy="2724"/>
              </a:xfrm>
              <a:custGeom>
                <a:avLst/>
                <a:gdLst/>
                <a:ahLst/>
                <a:cxnLst/>
                <a:rect l="l" t="t" r="r" b="b"/>
                <a:pathLst>
                  <a:path w="9263" h="112" extrusionOk="0">
                    <a:moveTo>
                      <a:pt x="0" y="0"/>
                    </a:moveTo>
                    <a:lnTo>
                      <a:pt x="0" y="111"/>
                    </a:lnTo>
                    <a:lnTo>
                      <a:pt x="9263" y="111"/>
                    </a:lnTo>
                    <a:lnTo>
                      <a:pt x="9263" y="0"/>
                    </a:ln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6" name="Google Shape;3064;p48"/>
              <p:cNvSpPr/>
              <p:nvPr/>
            </p:nvSpPr>
            <p:spPr>
              <a:xfrm>
                <a:off x="10119657" y="2655212"/>
                <a:ext cx="294862" cy="690954"/>
              </a:xfrm>
              <a:custGeom>
                <a:avLst/>
                <a:gdLst/>
                <a:ahLst/>
                <a:cxnLst/>
                <a:rect l="l" t="t" r="r" b="b"/>
                <a:pathLst>
                  <a:path w="12123" h="28408" extrusionOk="0">
                    <a:moveTo>
                      <a:pt x="7749" y="1"/>
                    </a:moveTo>
                    <a:cubicBezTo>
                      <a:pt x="6329" y="1"/>
                      <a:pt x="5062" y="781"/>
                      <a:pt x="4361" y="1644"/>
                    </a:cubicBezTo>
                    <a:cubicBezTo>
                      <a:pt x="2998" y="3328"/>
                      <a:pt x="374" y="18731"/>
                      <a:pt x="181" y="22175"/>
                    </a:cubicBezTo>
                    <a:cubicBezTo>
                      <a:pt x="1" y="25428"/>
                      <a:pt x="472" y="28408"/>
                      <a:pt x="2459" y="28408"/>
                    </a:cubicBezTo>
                    <a:cubicBezTo>
                      <a:pt x="2576" y="28408"/>
                      <a:pt x="2697" y="28398"/>
                      <a:pt x="2824" y="28377"/>
                    </a:cubicBezTo>
                    <a:cubicBezTo>
                      <a:pt x="5123" y="27993"/>
                      <a:pt x="5889" y="22175"/>
                      <a:pt x="9009" y="14595"/>
                    </a:cubicBezTo>
                    <a:cubicBezTo>
                      <a:pt x="12123" y="7017"/>
                      <a:pt x="11859" y="2722"/>
                      <a:pt x="11859" y="2722"/>
                    </a:cubicBezTo>
                    <a:cubicBezTo>
                      <a:pt x="10589" y="707"/>
                      <a:pt x="9100" y="1"/>
                      <a:pt x="7749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7" name="Google Shape;3065;p48"/>
              <p:cNvSpPr/>
              <p:nvPr/>
            </p:nvSpPr>
            <p:spPr>
              <a:xfrm>
                <a:off x="10084633" y="2637529"/>
                <a:ext cx="358295" cy="849609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34931" extrusionOk="0">
                    <a:moveTo>
                      <a:pt x="8823" y="0"/>
                    </a:moveTo>
                    <a:cubicBezTo>
                      <a:pt x="7072" y="0"/>
                      <a:pt x="5588" y="952"/>
                      <a:pt x="5507" y="1426"/>
                    </a:cubicBezTo>
                    <a:cubicBezTo>
                      <a:pt x="5355" y="2353"/>
                      <a:pt x="695" y="20950"/>
                      <a:pt x="700" y="25031"/>
                    </a:cubicBezTo>
                    <a:cubicBezTo>
                      <a:pt x="704" y="29117"/>
                      <a:pt x="0" y="33898"/>
                      <a:pt x="4086" y="34819"/>
                    </a:cubicBezTo>
                    <a:cubicBezTo>
                      <a:pt x="4420" y="34895"/>
                      <a:pt x="4738" y="34931"/>
                      <a:pt x="5039" y="34931"/>
                    </a:cubicBezTo>
                    <a:cubicBezTo>
                      <a:pt x="8428" y="34931"/>
                      <a:pt x="9774" y="30432"/>
                      <a:pt x="9561" y="27883"/>
                    </a:cubicBezTo>
                    <a:cubicBezTo>
                      <a:pt x="9330" y="25111"/>
                      <a:pt x="10101" y="23721"/>
                      <a:pt x="12417" y="17198"/>
                    </a:cubicBezTo>
                    <a:cubicBezTo>
                      <a:pt x="14730" y="10675"/>
                      <a:pt x="13540" y="3751"/>
                      <a:pt x="13540" y="3751"/>
                    </a:cubicBezTo>
                    <a:cubicBezTo>
                      <a:pt x="12369" y="849"/>
                      <a:pt x="10477" y="0"/>
                      <a:pt x="8823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8" name="Google Shape;3066;p48"/>
              <p:cNvSpPr/>
              <p:nvPr/>
            </p:nvSpPr>
            <p:spPr>
              <a:xfrm>
                <a:off x="10111144" y="3217986"/>
                <a:ext cx="244952" cy="995666"/>
              </a:xfrm>
              <a:custGeom>
                <a:avLst/>
                <a:gdLst/>
                <a:ahLst/>
                <a:cxnLst/>
                <a:rect l="l" t="t" r="r" b="b"/>
                <a:pathLst>
                  <a:path w="10071" h="40936" extrusionOk="0">
                    <a:moveTo>
                      <a:pt x="2517" y="1"/>
                    </a:moveTo>
                    <a:cubicBezTo>
                      <a:pt x="1215" y="1"/>
                      <a:pt x="0" y="1091"/>
                      <a:pt x="118" y="2459"/>
                    </a:cubicBezTo>
                    <a:cubicBezTo>
                      <a:pt x="323" y="4851"/>
                      <a:pt x="6569" y="37763"/>
                      <a:pt x="7122" y="39805"/>
                    </a:cubicBezTo>
                    <a:cubicBezTo>
                      <a:pt x="7347" y="40634"/>
                      <a:pt x="7680" y="40935"/>
                      <a:pt x="8016" y="40935"/>
                    </a:cubicBezTo>
                    <a:cubicBezTo>
                      <a:pt x="8506" y="40935"/>
                      <a:pt x="9000" y="40295"/>
                      <a:pt x="9166" y="39724"/>
                    </a:cubicBezTo>
                    <a:cubicBezTo>
                      <a:pt x="9754" y="37687"/>
                      <a:pt x="10071" y="20436"/>
                      <a:pt x="8561" y="13847"/>
                    </a:cubicBezTo>
                    <a:cubicBezTo>
                      <a:pt x="7046" y="7261"/>
                      <a:pt x="5063" y="2177"/>
                      <a:pt x="5063" y="2177"/>
                    </a:cubicBezTo>
                    <a:cubicBezTo>
                      <a:pt x="4515" y="612"/>
                      <a:pt x="3492" y="1"/>
                      <a:pt x="2517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9" name="Google Shape;3067;p48"/>
              <p:cNvSpPr/>
              <p:nvPr/>
            </p:nvSpPr>
            <p:spPr>
              <a:xfrm>
                <a:off x="10092440" y="3189188"/>
                <a:ext cx="309188" cy="833216"/>
              </a:xfrm>
              <a:custGeom>
                <a:avLst/>
                <a:gdLst/>
                <a:ahLst/>
                <a:cxnLst/>
                <a:rect l="l" t="t" r="r" b="b"/>
                <a:pathLst>
                  <a:path w="12712" h="34257" extrusionOk="0">
                    <a:moveTo>
                      <a:pt x="4312" y="0"/>
                    </a:moveTo>
                    <a:cubicBezTo>
                      <a:pt x="1843" y="0"/>
                      <a:pt x="0" y="1982"/>
                      <a:pt x="338" y="4970"/>
                    </a:cubicBezTo>
                    <a:cubicBezTo>
                      <a:pt x="338" y="4970"/>
                      <a:pt x="531" y="15298"/>
                      <a:pt x="989" y="19615"/>
                    </a:cubicBezTo>
                    <a:cubicBezTo>
                      <a:pt x="1452" y="23933"/>
                      <a:pt x="3150" y="34256"/>
                      <a:pt x="3150" y="34256"/>
                    </a:cubicBezTo>
                    <a:lnTo>
                      <a:pt x="12711" y="34256"/>
                    </a:lnTo>
                    <a:cubicBezTo>
                      <a:pt x="12711" y="34256"/>
                      <a:pt x="9780" y="12527"/>
                      <a:pt x="9780" y="11368"/>
                    </a:cubicBezTo>
                    <a:cubicBezTo>
                      <a:pt x="9780" y="10214"/>
                      <a:pt x="9205" y="4279"/>
                      <a:pt x="9205" y="4279"/>
                    </a:cubicBezTo>
                    <a:cubicBezTo>
                      <a:pt x="9205" y="4279"/>
                      <a:pt x="9472" y="1579"/>
                      <a:pt x="6157" y="349"/>
                    </a:cubicBezTo>
                    <a:cubicBezTo>
                      <a:pt x="5521" y="112"/>
                      <a:pt x="4899" y="0"/>
                      <a:pt x="4312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0" name="Google Shape;3068;p48"/>
              <p:cNvSpPr/>
              <p:nvPr/>
            </p:nvSpPr>
            <p:spPr>
              <a:xfrm>
                <a:off x="10154949" y="3925600"/>
                <a:ext cx="234007" cy="2821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116" extrusionOk="0">
                    <a:moveTo>
                      <a:pt x="1" y="0"/>
                    </a:moveTo>
                    <a:lnTo>
                      <a:pt x="1" y="111"/>
                    </a:lnTo>
                    <a:cubicBezTo>
                      <a:pt x="254" y="111"/>
                      <a:pt x="4247" y="116"/>
                      <a:pt x="7009" y="116"/>
                    </a:cubicBezTo>
                    <a:cubicBezTo>
                      <a:pt x="8444" y="116"/>
                      <a:pt x="9544" y="116"/>
                      <a:pt x="9620" y="111"/>
                    </a:cubicBezTo>
                    <a:lnTo>
                      <a:pt x="9611" y="0"/>
                    </a:lnTo>
                    <a:cubicBezTo>
                      <a:pt x="9541" y="3"/>
                      <a:pt x="8461" y="4"/>
                      <a:pt x="7047" y="4"/>
                    </a:cubicBezTo>
                    <a:cubicBezTo>
                      <a:pt x="4221" y="4"/>
                      <a:pt x="63" y="0"/>
                      <a:pt x="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1" name="Google Shape;3069;p48"/>
              <p:cNvSpPr/>
              <p:nvPr/>
            </p:nvSpPr>
            <p:spPr>
              <a:xfrm>
                <a:off x="10336565" y="4056723"/>
                <a:ext cx="24" cy="2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2" name="Google Shape;3070;p48"/>
              <p:cNvSpPr/>
              <p:nvPr/>
            </p:nvSpPr>
            <p:spPr>
              <a:xfrm>
                <a:off x="9982308" y="4226859"/>
                <a:ext cx="362186" cy="46286"/>
              </a:xfrm>
              <a:custGeom>
                <a:avLst/>
                <a:gdLst/>
                <a:ahLst/>
                <a:cxnLst/>
                <a:rect l="l" t="t" r="r" b="b"/>
                <a:pathLst>
                  <a:path w="14891" h="1903" extrusionOk="0">
                    <a:moveTo>
                      <a:pt x="348" y="0"/>
                    </a:moveTo>
                    <a:cubicBezTo>
                      <a:pt x="54" y="1707"/>
                      <a:pt x="1" y="1902"/>
                      <a:pt x="1" y="1902"/>
                    </a:cubicBezTo>
                    <a:lnTo>
                      <a:pt x="14891" y="1902"/>
                    </a:lnTo>
                    <a:lnTo>
                      <a:pt x="14891" y="0"/>
                    </a:ln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3" name="Google Shape;3071;p48"/>
              <p:cNvSpPr/>
              <p:nvPr/>
            </p:nvSpPr>
            <p:spPr>
              <a:xfrm>
                <a:off x="9990772" y="4059106"/>
                <a:ext cx="353722" cy="16777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6898" extrusionOk="0">
                    <a:moveTo>
                      <a:pt x="10880" y="0"/>
                    </a:moveTo>
                    <a:cubicBezTo>
                      <a:pt x="10880" y="0"/>
                      <a:pt x="11304" y="3997"/>
                      <a:pt x="8287" y="4287"/>
                    </a:cubicBezTo>
                    <a:cubicBezTo>
                      <a:pt x="5272" y="4576"/>
                      <a:pt x="335" y="4982"/>
                      <a:pt x="18" y="6790"/>
                    </a:cubicBezTo>
                    <a:cubicBezTo>
                      <a:pt x="14" y="6827"/>
                      <a:pt x="10" y="6862"/>
                      <a:pt x="0" y="6897"/>
                    </a:cubicBezTo>
                    <a:lnTo>
                      <a:pt x="14543" y="6897"/>
                    </a:lnTo>
                    <a:lnTo>
                      <a:pt x="14543" y="0"/>
                    </a:lnTo>
                    <a:close/>
                  </a:path>
                </a:pathLst>
              </a:custGeom>
              <a:solidFill>
                <a:srgbClr val="4A18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4" name="Google Shape;3072;p48"/>
              <p:cNvSpPr/>
              <p:nvPr/>
            </p:nvSpPr>
            <p:spPr>
              <a:xfrm>
                <a:off x="10018062" y="4189207"/>
                <a:ext cx="161939" cy="38113"/>
              </a:xfrm>
              <a:custGeom>
                <a:avLst/>
                <a:gdLst/>
                <a:ahLst/>
                <a:cxnLst/>
                <a:rect l="l" t="t" r="r" b="b"/>
                <a:pathLst>
                  <a:path w="6658" h="1567" extrusionOk="0">
                    <a:moveTo>
                      <a:pt x="2392" y="1"/>
                    </a:moveTo>
                    <a:cubicBezTo>
                      <a:pt x="1132" y="1"/>
                      <a:pt x="19" y="38"/>
                      <a:pt x="1" y="38"/>
                    </a:cubicBezTo>
                    <a:lnTo>
                      <a:pt x="6" y="136"/>
                    </a:lnTo>
                    <a:cubicBezTo>
                      <a:pt x="20" y="133"/>
                      <a:pt x="1108" y="95"/>
                      <a:pt x="2347" y="95"/>
                    </a:cubicBezTo>
                    <a:cubicBezTo>
                      <a:pt x="2990" y="95"/>
                      <a:pt x="3673" y="105"/>
                      <a:pt x="4270" y="136"/>
                    </a:cubicBezTo>
                    <a:cubicBezTo>
                      <a:pt x="5989" y="221"/>
                      <a:pt x="6564" y="1552"/>
                      <a:pt x="6569" y="1566"/>
                    </a:cubicBezTo>
                    <a:lnTo>
                      <a:pt x="6657" y="1531"/>
                    </a:lnTo>
                    <a:cubicBezTo>
                      <a:pt x="6649" y="1513"/>
                      <a:pt x="6057" y="127"/>
                      <a:pt x="4274" y="38"/>
                    </a:cubicBezTo>
                    <a:cubicBezTo>
                      <a:pt x="3689" y="10"/>
                      <a:pt x="3022" y="1"/>
                      <a:pt x="2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5" name="Google Shape;3073;p48"/>
              <p:cNvSpPr/>
              <p:nvPr/>
            </p:nvSpPr>
            <p:spPr>
              <a:xfrm>
                <a:off x="10178469" y="4059106"/>
                <a:ext cx="122804" cy="11738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4826" extrusionOk="0">
                    <a:moveTo>
                      <a:pt x="4924" y="0"/>
                    </a:moveTo>
                    <a:cubicBezTo>
                      <a:pt x="4924" y="41"/>
                      <a:pt x="4950" y="4037"/>
                      <a:pt x="3502" y="4549"/>
                    </a:cubicBezTo>
                    <a:cubicBezTo>
                      <a:pt x="3130" y="4681"/>
                      <a:pt x="2724" y="4731"/>
                      <a:pt x="2326" y="4731"/>
                    </a:cubicBezTo>
                    <a:cubicBezTo>
                      <a:pt x="1155" y="4731"/>
                      <a:pt x="49" y="4302"/>
                      <a:pt x="36" y="4295"/>
                    </a:cubicBezTo>
                    <a:lnTo>
                      <a:pt x="0" y="4384"/>
                    </a:lnTo>
                    <a:cubicBezTo>
                      <a:pt x="14" y="4388"/>
                      <a:pt x="1137" y="4826"/>
                      <a:pt x="2330" y="4826"/>
                    </a:cubicBezTo>
                    <a:cubicBezTo>
                      <a:pt x="2736" y="4826"/>
                      <a:pt x="3151" y="4777"/>
                      <a:pt x="3533" y="4639"/>
                    </a:cubicBezTo>
                    <a:cubicBezTo>
                      <a:pt x="5049" y="4104"/>
                      <a:pt x="5022" y="165"/>
                      <a:pt x="50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6" name="Google Shape;3074;p48"/>
              <p:cNvSpPr/>
              <p:nvPr/>
            </p:nvSpPr>
            <p:spPr>
              <a:xfrm>
                <a:off x="10252142" y="4070806"/>
                <a:ext cx="47940" cy="3286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351" extrusionOk="0">
                    <a:moveTo>
                      <a:pt x="1917" y="0"/>
                    </a:moveTo>
                    <a:lnTo>
                      <a:pt x="1" y="1275"/>
                    </a:lnTo>
                    <a:lnTo>
                      <a:pt x="50" y="1351"/>
                    </a:lnTo>
                    <a:lnTo>
                      <a:pt x="1971" y="80"/>
                    </a:lnTo>
                    <a:lnTo>
                      <a:pt x="19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7" name="Google Shape;3075;p48"/>
              <p:cNvSpPr/>
              <p:nvPr/>
            </p:nvSpPr>
            <p:spPr>
              <a:xfrm>
                <a:off x="10255085" y="4079367"/>
                <a:ext cx="41956" cy="2442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004" extrusionOk="0">
                    <a:moveTo>
                      <a:pt x="46" y="0"/>
                    </a:moveTo>
                    <a:lnTo>
                      <a:pt x="1" y="86"/>
                    </a:lnTo>
                    <a:lnTo>
                      <a:pt x="1681" y="1003"/>
                    </a:lnTo>
                    <a:lnTo>
                      <a:pt x="1724" y="919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8" name="Google Shape;3076;p48"/>
              <p:cNvSpPr/>
              <p:nvPr/>
            </p:nvSpPr>
            <p:spPr>
              <a:xfrm>
                <a:off x="10238740" y="4116094"/>
                <a:ext cx="55820" cy="2159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888" extrusionOk="0">
                    <a:moveTo>
                      <a:pt x="2263" y="1"/>
                    </a:moveTo>
                    <a:lnTo>
                      <a:pt x="0" y="799"/>
                    </a:lnTo>
                    <a:lnTo>
                      <a:pt x="35" y="887"/>
                    </a:lnTo>
                    <a:lnTo>
                      <a:pt x="2295" y="90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9" name="Google Shape;3077;p48"/>
              <p:cNvSpPr/>
              <p:nvPr/>
            </p:nvSpPr>
            <p:spPr>
              <a:xfrm>
                <a:off x="10248153" y="4116216"/>
                <a:ext cx="39475" cy="27776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1142" extrusionOk="0">
                    <a:moveTo>
                      <a:pt x="54" y="0"/>
                    </a:moveTo>
                    <a:lnTo>
                      <a:pt x="0" y="80"/>
                    </a:lnTo>
                    <a:lnTo>
                      <a:pt x="1573" y="1141"/>
                    </a:lnTo>
                    <a:lnTo>
                      <a:pt x="1622" y="106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57" name="Rectangle 356"/>
          <p:cNvSpPr/>
          <p:nvPr/>
        </p:nvSpPr>
        <p:spPr>
          <a:xfrm>
            <a:off x="-3293" y="-11956"/>
            <a:ext cx="9144000" cy="116154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4731990"/>
            <a:ext cx="32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550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84696" y="3099071"/>
            <a:ext cx="3309613" cy="1015663"/>
          </a:xfrm>
          <a:prstGeom prst="rect">
            <a:avLst/>
          </a:prstGeom>
          <a:ln>
            <a:solidFill>
              <a:srgbClr val="32AEB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Gaming Legends </a:t>
            </a:r>
            <a:r>
              <a:rPr lang="fr-FR" sz="1200" dirty="0"/>
              <a:t>est une marque française </a:t>
            </a:r>
            <a:endParaRPr lang="fr-FR" sz="1200" dirty="0" smtClean="0"/>
          </a:p>
          <a:p>
            <a:r>
              <a:rPr lang="fr-FR" sz="1200" dirty="0" smtClean="0"/>
              <a:t>d’accessoires </a:t>
            </a:r>
            <a:r>
              <a:rPr lang="fr-FR" sz="1200" dirty="0"/>
              <a:t>informatique et plus précisément des accessoires de Gaming pour ordinateurs et console.</a:t>
            </a:r>
            <a:endParaRPr lang="en-GB" sz="1200" dirty="0"/>
          </a:p>
          <a:p>
            <a:endParaRPr lang="fr-FR" sz="1200" b="1" i="1" dirty="0" smtClean="0">
              <a:latin typeface="+mj-lt"/>
              <a:cs typeface="Andalus" panose="02020603050405020304" pitchFamily="18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69206" y="0"/>
            <a:ext cx="2074793" cy="50200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276956" y="170266"/>
            <a:ext cx="9144000" cy="57606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Présentation</a:t>
            </a:r>
            <a:r>
              <a:rPr lang="en-US" altLang="ko-KR" dirty="0" smtClean="0"/>
              <a:t> </a:t>
            </a:r>
            <a:r>
              <a:rPr lang="en-US" altLang="ko-KR" dirty="0" smtClean="0"/>
              <a:t>de </a:t>
            </a:r>
            <a:r>
              <a:rPr lang="en-US" altLang="ko-KR" dirty="0" err="1" smtClean="0"/>
              <a:t>notre</a:t>
            </a:r>
            <a:r>
              <a:rPr lang="en-US" altLang="ko-KR" dirty="0" smtClean="0"/>
              <a:t> client 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02035" y="895917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Gaming Legends</a:t>
            </a:r>
            <a:endParaRPr lang="en-GB" dirty="0"/>
          </a:p>
        </p:txBody>
      </p:sp>
      <p:sp>
        <p:nvSpPr>
          <p:cNvPr id="33" name="ZoneTexte 32"/>
          <p:cNvSpPr txBox="1"/>
          <p:nvPr/>
        </p:nvSpPr>
        <p:spPr>
          <a:xfrm>
            <a:off x="0" y="480399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102507" y="2724979"/>
            <a:ext cx="1299223" cy="2255193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/>
          <p:cNvSpPr/>
          <p:nvPr/>
        </p:nvSpPr>
        <p:spPr>
          <a:xfrm>
            <a:off x="7423474" y="0"/>
            <a:ext cx="1709858" cy="515896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0" name="Google Shape;5085;p35"/>
          <p:cNvGrpSpPr/>
          <p:nvPr/>
        </p:nvGrpSpPr>
        <p:grpSpPr>
          <a:xfrm>
            <a:off x="2627784" y="1128178"/>
            <a:ext cx="3066421" cy="2707257"/>
            <a:chOff x="2844575" y="1556350"/>
            <a:chExt cx="3066421" cy="2707257"/>
          </a:xfrm>
        </p:grpSpPr>
        <p:sp>
          <p:nvSpPr>
            <p:cNvPr id="241" name="Google Shape;5086;p35"/>
            <p:cNvSpPr/>
            <p:nvPr/>
          </p:nvSpPr>
          <p:spPr>
            <a:xfrm>
              <a:off x="5367875" y="2163500"/>
              <a:ext cx="356100" cy="52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5087;p35"/>
            <p:cNvGrpSpPr/>
            <p:nvPr/>
          </p:nvGrpSpPr>
          <p:grpSpPr>
            <a:xfrm>
              <a:off x="2844575" y="1556350"/>
              <a:ext cx="3066421" cy="2707257"/>
              <a:chOff x="3023746" y="1340775"/>
              <a:chExt cx="3066421" cy="2707257"/>
            </a:xfrm>
          </p:grpSpPr>
          <p:sp>
            <p:nvSpPr>
              <p:cNvPr id="243" name="Google Shape;5090;p35"/>
              <p:cNvSpPr/>
              <p:nvPr/>
            </p:nvSpPr>
            <p:spPr>
              <a:xfrm>
                <a:off x="5864362" y="3180244"/>
                <a:ext cx="176386" cy="197804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6280" extrusionOk="0">
                    <a:moveTo>
                      <a:pt x="5514" y="0"/>
                    </a:moveTo>
                    <a:cubicBezTo>
                      <a:pt x="5506" y="0"/>
                      <a:pt x="5498" y="2"/>
                      <a:pt x="5490" y="4"/>
                    </a:cubicBezTo>
                    <a:cubicBezTo>
                      <a:pt x="4159" y="411"/>
                      <a:pt x="1304" y="2225"/>
                      <a:pt x="14" y="6176"/>
                    </a:cubicBezTo>
                    <a:cubicBezTo>
                      <a:pt x="1" y="6217"/>
                      <a:pt x="25" y="6262"/>
                      <a:pt x="66" y="6276"/>
                    </a:cubicBezTo>
                    <a:cubicBezTo>
                      <a:pt x="70" y="6276"/>
                      <a:pt x="76" y="6279"/>
                      <a:pt x="79" y="6279"/>
                    </a:cubicBezTo>
                    <a:cubicBezTo>
                      <a:pt x="82" y="6280"/>
                      <a:pt x="85" y="6280"/>
                      <a:pt x="87" y="6280"/>
                    </a:cubicBezTo>
                    <a:cubicBezTo>
                      <a:pt x="122" y="6280"/>
                      <a:pt x="153" y="6259"/>
                      <a:pt x="162" y="6224"/>
                    </a:cubicBezTo>
                    <a:cubicBezTo>
                      <a:pt x="1432" y="2335"/>
                      <a:pt x="4231" y="555"/>
                      <a:pt x="5534" y="156"/>
                    </a:cubicBezTo>
                    <a:cubicBezTo>
                      <a:pt x="5576" y="142"/>
                      <a:pt x="5600" y="97"/>
                      <a:pt x="5587" y="56"/>
                    </a:cubicBezTo>
                    <a:cubicBezTo>
                      <a:pt x="5578" y="22"/>
                      <a:pt x="5547" y="0"/>
                      <a:pt x="55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5092;p35"/>
              <p:cNvSpPr/>
              <p:nvPr/>
            </p:nvSpPr>
            <p:spPr>
              <a:xfrm rot="856398">
                <a:off x="5325279" y="3439320"/>
                <a:ext cx="738600" cy="324443"/>
              </a:xfrm>
              <a:prstGeom prst="flowChartConnector">
                <a:avLst/>
              </a:pr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5093;p35"/>
              <p:cNvSpPr/>
              <p:nvPr/>
            </p:nvSpPr>
            <p:spPr>
              <a:xfrm>
                <a:off x="5866188" y="3484129"/>
                <a:ext cx="177520" cy="89390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2838" extrusionOk="0">
                    <a:moveTo>
                      <a:pt x="5635" y="0"/>
                    </a:moveTo>
                    <a:cubicBezTo>
                      <a:pt x="5397" y="59"/>
                      <a:pt x="5156" y="76"/>
                      <a:pt x="4915" y="114"/>
                    </a:cubicBezTo>
                    <a:cubicBezTo>
                      <a:pt x="5156" y="100"/>
                      <a:pt x="5400" y="59"/>
                      <a:pt x="5635" y="0"/>
                    </a:cubicBezTo>
                    <a:close/>
                    <a:moveTo>
                      <a:pt x="136" y="1745"/>
                    </a:moveTo>
                    <a:cubicBezTo>
                      <a:pt x="142" y="2031"/>
                      <a:pt x="1" y="2472"/>
                      <a:pt x="146" y="2728"/>
                    </a:cubicBezTo>
                    <a:cubicBezTo>
                      <a:pt x="36" y="2414"/>
                      <a:pt x="153" y="2076"/>
                      <a:pt x="136" y="1745"/>
                    </a:cubicBezTo>
                    <a:close/>
                    <a:moveTo>
                      <a:pt x="153" y="2741"/>
                    </a:moveTo>
                    <a:lnTo>
                      <a:pt x="153" y="2741"/>
                    </a:lnTo>
                    <a:cubicBezTo>
                      <a:pt x="170" y="2766"/>
                      <a:pt x="187" y="2790"/>
                      <a:pt x="208" y="2811"/>
                    </a:cubicBezTo>
                    <a:cubicBezTo>
                      <a:pt x="222" y="2820"/>
                      <a:pt x="232" y="2828"/>
                      <a:pt x="246" y="2838"/>
                    </a:cubicBezTo>
                    <a:cubicBezTo>
                      <a:pt x="215" y="2803"/>
                      <a:pt x="174" y="2762"/>
                      <a:pt x="153" y="2741"/>
                    </a:cubicBezTo>
                    <a:close/>
                  </a:path>
                </a:pathLst>
              </a:custGeom>
              <a:solidFill>
                <a:srgbClr val="F0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5095;p35"/>
              <p:cNvSpPr/>
              <p:nvPr/>
            </p:nvSpPr>
            <p:spPr>
              <a:xfrm>
                <a:off x="5862629" y="3334360"/>
                <a:ext cx="227538" cy="189993"/>
              </a:xfrm>
              <a:custGeom>
                <a:avLst/>
                <a:gdLst/>
                <a:ahLst/>
                <a:cxnLst/>
                <a:rect l="l" t="t" r="r" b="b"/>
                <a:pathLst>
                  <a:path w="7224" h="6032" extrusionOk="0">
                    <a:moveTo>
                      <a:pt x="7139" y="0"/>
                    </a:moveTo>
                    <a:cubicBezTo>
                      <a:pt x="5943" y="0"/>
                      <a:pt x="951" y="1056"/>
                      <a:pt x="10" y="5934"/>
                    </a:cubicBezTo>
                    <a:cubicBezTo>
                      <a:pt x="0" y="5979"/>
                      <a:pt x="31" y="6021"/>
                      <a:pt x="72" y="6027"/>
                    </a:cubicBezTo>
                    <a:cubicBezTo>
                      <a:pt x="77" y="6027"/>
                      <a:pt x="77" y="6027"/>
                      <a:pt x="80" y="6031"/>
                    </a:cubicBezTo>
                    <a:cubicBezTo>
                      <a:pt x="82" y="6031"/>
                      <a:pt x="84" y="6032"/>
                      <a:pt x="86" y="6032"/>
                    </a:cubicBezTo>
                    <a:cubicBezTo>
                      <a:pt x="125" y="6032"/>
                      <a:pt x="160" y="6004"/>
                      <a:pt x="166" y="5965"/>
                    </a:cubicBezTo>
                    <a:cubicBezTo>
                      <a:pt x="1085" y="1190"/>
                      <a:pt x="5967" y="159"/>
                      <a:pt x="7139" y="159"/>
                    </a:cubicBezTo>
                    <a:cubicBezTo>
                      <a:pt x="7141" y="159"/>
                      <a:pt x="7143" y="159"/>
                      <a:pt x="7144" y="159"/>
                    </a:cubicBezTo>
                    <a:cubicBezTo>
                      <a:pt x="7189" y="159"/>
                      <a:pt x="7224" y="124"/>
                      <a:pt x="7224" y="80"/>
                    </a:cubicBezTo>
                    <a:cubicBezTo>
                      <a:pt x="7224" y="35"/>
                      <a:pt x="7189" y="0"/>
                      <a:pt x="7144" y="0"/>
                    </a:cubicBezTo>
                    <a:cubicBezTo>
                      <a:pt x="7143" y="0"/>
                      <a:pt x="7141" y="0"/>
                      <a:pt x="7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5096;p35"/>
              <p:cNvSpPr/>
              <p:nvPr/>
            </p:nvSpPr>
            <p:spPr>
              <a:xfrm>
                <a:off x="5921466" y="3403276"/>
                <a:ext cx="118210" cy="32001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016" extrusionOk="0">
                    <a:moveTo>
                      <a:pt x="1084" y="0"/>
                    </a:moveTo>
                    <a:cubicBezTo>
                      <a:pt x="768" y="0"/>
                      <a:pt x="430" y="33"/>
                      <a:pt x="70" y="112"/>
                    </a:cubicBezTo>
                    <a:cubicBezTo>
                      <a:pt x="29" y="123"/>
                      <a:pt x="1" y="164"/>
                      <a:pt x="12" y="209"/>
                    </a:cubicBezTo>
                    <a:cubicBezTo>
                      <a:pt x="17" y="244"/>
                      <a:pt x="51" y="270"/>
                      <a:pt x="87" y="270"/>
                    </a:cubicBezTo>
                    <a:cubicBezTo>
                      <a:pt x="93" y="270"/>
                      <a:pt x="99" y="269"/>
                      <a:pt x="104" y="268"/>
                    </a:cubicBezTo>
                    <a:cubicBezTo>
                      <a:pt x="453" y="191"/>
                      <a:pt x="781" y="159"/>
                      <a:pt x="1086" y="159"/>
                    </a:cubicBezTo>
                    <a:cubicBezTo>
                      <a:pt x="2639" y="159"/>
                      <a:pt x="3603" y="986"/>
                      <a:pt x="3615" y="995"/>
                    </a:cubicBezTo>
                    <a:cubicBezTo>
                      <a:pt x="3625" y="1005"/>
                      <a:pt x="3642" y="1012"/>
                      <a:pt x="3656" y="1016"/>
                    </a:cubicBezTo>
                    <a:cubicBezTo>
                      <a:pt x="3680" y="1016"/>
                      <a:pt x="3707" y="1009"/>
                      <a:pt x="3725" y="988"/>
                    </a:cubicBezTo>
                    <a:cubicBezTo>
                      <a:pt x="3753" y="954"/>
                      <a:pt x="3749" y="906"/>
                      <a:pt x="3718" y="877"/>
                    </a:cubicBezTo>
                    <a:cubicBezTo>
                      <a:pt x="3706" y="866"/>
                      <a:pt x="2701" y="0"/>
                      <a:pt x="1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5097;p35"/>
              <p:cNvSpPr/>
              <p:nvPr/>
            </p:nvSpPr>
            <p:spPr>
              <a:xfrm>
                <a:off x="3573595" y="3184906"/>
                <a:ext cx="1330454" cy="863126"/>
              </a:xfrm>
              <a:custGeom>
                <a:avLst/>
                <a:gdLst/>
                <a:ahLst/>
                <a:cxnLst/>
                <a:rect l="l" t="t" r="r" b="b"/>
                <a:pathLst>
                  <a:path w="42240" h="27403" extrusionOk="0">
                    <a:moveTo>
                      <a:pt x="41434" y="0"/>
                    </a:moveTo>
                    <a:cubicBezTo>
                      <a:pt x="41405" y="0"/>
                      <a:pt x="41376" y="1"/>
                      <a:pt x="41346" y="4"/>
                    </a:cubicBezTo>
                    <a:lnTo>
                      <a:pt x="18372" y="2345"/>
                    </a:lnTo>
                    <a:cubicBezTo>
                      <a:pt x="18151" y="2366"/>
                      <a:pt x="17948" y="2470"/>
                      <a:pt x="17796" y="2621"/>
                    </a:cubicBezTo>
                    <a:lnTo>
                      <a:pt x="17792" y="2621"/>
                    </a:lnTo>
                    <a:cubicBezTo>
                      <a:pt x="17603" y="2804"/>
                      <a:pt x="17482" y="3063"/>
                      <a:pt x="17482" y="3335"/>
                    </a:cubicBezTo>
                    <a:lnTo>
                      <a:pt x="17482" y="4907"/>
                    </a:lnTo>
                    <a:cubicBezTo>
                      <a:pt x="17482" y="5401"/>
                      <a:pt x="17827" y="6004"/>
                      <a:pt x="18258" y="6249"/>
                    </a:cubicBezTo>
                    <a:lnTo>
                      <a:pt x="20396" y="7483"/>
                    </a:lnTo>
                    <a:lnTo>
                      <a:pt x="780" y="18807"/>
                    </a:lnTo>
                    <a:cubicBezTo>
                      <a:pt x="563" y="18927"/>
                      <a:pt x="370" y="19141"/>
                      <a:pt x="225" y="19386"/>
                    </a:cubicBezTo>
                    <a:cubicBezTo>
                      <a:pt x="83" y="19631"/>
                      <a:pt x="1" y="19903"/>
                      <a:pt x="1" y="20151"/>
                    </a:cubicBezTo>
                    <a:lnTo>
                      <a:pt x="1" y="21720"/>
                    </a:lnTo>
                    <a:cubicBezTo>
                      <a:pt x="1" y="22217"/>
                      <a:pt x="349" y="22817"/>
                      <a:pt x="780" y="23065"/>
                    </a:cubicBezTo>
                    <a:lnTo>
                      <a:pt x="7972" y="27219"/>
                    </a:lnTo>
                    <a:cubicBezTo>
                      <a:pt x="8187" y="27343"/>
                      <a:pt x="8459" y="27402"/>
                      <a:pt x="8742" y="27402"/>
                    </a:cubicBezTo>
                    <a:cubicBezTo>
                      <a:pt x="9021" y="27402"/>
                      <a:pt x="9304" y="27337"/>
                      <a:pt x="9514" y="27216"/>
                    </a:cubicBezTo>
                    <a:lnTo>
                      <a:pt x="32043" y="14206"/>
                    </a:lnTo>
                    <a:lnTo>
                      <a:pt x="37094" y="17123"/>
                    </a:lnTo>
                    <a:cubicBezTo>
                      <a:pt x="37223" y="17198"/>
                      <a:pt x="37355" y="17233"/>
                      <a:pt x="37481" y="17233"/>
                    </a:cubicBezTo>
                    <a:cubicBezTo>
                      <a:pt x="37624" y="17233"/>
                      <a:pt x="37758" y="17187"/>
                      <a:pt x="37871" y="17103"/>
                    </a:cubicBezTo>
                    <a:cubicBezTo>
                      <a:pt x="37987" y="17017"/>
                      <a:pt x="38081" y="16883"/>
                      <a:pt x="38132" y="16717"/>
                    </a:cubicBezTo>
                    <a:lnTo>
                      <a:pt x="41983" y="4128"/>
                    </a:lnTo>
                    <a:cubicBezTo>
                      <a:pt x="42122" y="3652"/>
                      <a:pt x="42239" y="2873"/>
                      <a:pt x="42239" y="2384"/>
                    </a:cubicBezTo>
                    <a:lnTo>
                      <a:pt x="42239" y="811"/>
                    </a:lnTo>
                    <a:cubicBezTo>
                      <a:pt x="42239" y="639"/>
                      <a:pt x="42190" y="484"/>
                      <a:pt x="42104" y="356"/>
                    </a:cubicBezTo>
                    <a:cubicBezTo>
                      <a:pt x="41964" y="137"/>
                      <a:pt x="41718" y="0"/>
                      <a:pt x="41434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5098;p35"/>
              <p:cNvSpPr/>
              <p:nvPr/>
            </p:nvSpPr>
            <p:spPr>
              <a:xfrm>
                <a:off x="4124104" y="3270704"/>
                <a:ext cx="91910" cy="149897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4759" extrusionOk="0">
                    <a:moveTo>
                      <a:pt x="218" y="0"/>
                    </a:moveTo>
                    <a:cubicBezTo>
                      <a:pt x="84" y="173"/>
                      <a:pt x="1" y="387"/>
                      <a:pt x="1" y="611"/>
                    </a:cubicBezTo>
                    <a:lnTo>
                      <a:pt x="1" y="2180"/>
                    </a:lnTo>
                    <a:cubicBezTo>
                      <a:pt x="1" y="2677"/>
                      <a:pt x="349" y="3280"/>
                      <a:pt x="780" y="3525"/>
                    </a:cubicBezTo>
                    <a:cubicBezTo>
                      <a:pt x="349" y="3280"/>
                      <a:pt x="4" y="2677"/>
                      <a:pt x="4" y="2183"/>
                    </a:cubicBezTo>
                    <a:lnTo>
                      <a:pt x="4" y="611"/>
                    </a:lnTo>
                    <a:cubicBezTo>
                      <a:pt x="4" y="387"/>
                      <a:pt x="87" y="173"/>
                      <a:pt x="218" y="0"/>
                    </a:cubicBezTo>
                    <a:close/>
                    <a:moveTo>
                      <a:pt x="780" y="3525"/>
                    </a:moveTo>
                    <a:lnTo>
                      <a:pt x="2914" y="4759"/>
                    </a:lnTo>
                    <a:lnTo>
                      <a:pt x="2918" y="4759"/>
                    </a:lnTo>
                    <a:lnTo>
                      <a:pt x="780" y="3525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5099;p35"/>
              <p:cNvSpPr/>
              <p:nvPr/>
            </p:nvSpPr>
            <p:spPr>
              <a:xfrm>
                <a:off x="4124230" y="3267460"/>
                <a:ext cx="183473" cy="153141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862" extrusionOk="0">
                    <a:moveTo>
                      <a:pt x="310" y="0"/>
                    </a:moveTo>
                    <a:cubicBezTo>
                      <a:pt x="276" y="31"/>
                      <a:pt x="245" y="70"/>
                      <a:pt x="214" y="103"/>
                    </a:cubicBezTo>
                    <a:cubicBezTo>
                      <a:pt x="83" y="276"/>
                      <a:pt x="0" y="490"/>
                      <a:pt x="0" y="714"/>
                    </a:cubicBezTo>
                    <a:lnTo>
                      <a:pt x="0" y="2286"/>
                    </a:lnTo>
                    <a:cubicBezTo>
                      <a:pt x="0" y="2780"/>
                      <a:pt x="345" y="3383"/>
                      <a:pt x="776" y="3628"/>
                    </a:cubicBezTo>
                    <a:lnTo>
                      <a:pt x="2914" y="4862"/>
                    </a:lnTo>
                    <a:lnTo>
                      <a:pt x="5824" y="3179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5100;p35"/>
              <p:cNvSpPr/>
              <p:nvPr/>
            </p:nvSpPr>
            <p:spPr>
              <a:xfrm>
                <a:off x="4582862" y="3632355"/>
                <a:ext cx="182780" cy="95406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3029" extrusionOk="0">
                    <a:moveTo>
                      <a:pt x="0" y="0"/>
                    </a:moveTo>
                    <a:lnTo>
                      <a:pt x="0" y="5"/>
                    </a:lnTo>
                    <a:lnTo>
                      <a:pt x="3851" y="2225"/>
                    </a:lnTo>
                    <a:lnTo>
                      <a:pt x="0" y="0"/>
                    </a:lnTo>
                    <a:close/>
                    <a:moveTo>
                      <a:pt x="5305" y="3015"/>
                    </a:moveTo>
                    <a:cubicBezTo>
                      <a:pt x="5353" y="3025"/>
                      <a:pt x="5397" y="3028"/>
                      <a:pt x="5438" y="3028"/>
                    </a:cubicBezTo>
                    <a:cubicBezTo>
                      <a:pt x="5438" y="3028"/>
                      <a:pt x="5439" y="3028"/>
                      <a:pt x="5439" y="3028"/>
                    </a:cubicBezTo>
                    <a:lnTo>
                      <a:pt x="5439" y="3028"/>
                    </a:lnTo>
                    <a:cubicBezTo>
                      <a:pt x="5396" y="3028"/>
                      <a:pt x="5352" y="3025"/>
                      <a:pt x="5305" y="3015"/>
                    </a:cubicBezTo>
                    <a:close/>
                    <a:moveTo>
                      <a:pt x="5802" y="2914"/>
                    </a:moveTo>
                    <a:cubicBezTo>
                      <a:pt x="5696" y="2988"/>
                      <a:pt x="5574" y="3028"/>
                      <a:pt x="5439" y="3028"/>
                    </a:cubicBezTo>
                    <a:lnTo>
                      <a:pt x="5439" y="3028"/>
                    </a:lnTo>
                    <a:cubicBezTo>
                      <a:pt x="5440" y="3028"/>
                      <a:pt x="5440" y="3028"/>
                      <a:pt x="5441" y="3028"/>
                    </a:cubicBezTo>
                    <a:cubicBezTo>
                      <a:pt x="5573" y="3028"/>
                      <a:pt x="5696" y="2988"/>
                      <a:pt x="5802" y="2914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5101;p35"/>
              <p:cNvSpPr/>
              <p:nvPr/>
            </p:nvSpPr>
            <p:spPr>
              <a:xfrm>
                <a:off x="4582862" y="3526462"/>
                <a:ext cx="183567" cy="201301"/>
              </a:xfrm>
              <a:custGeom>
                <a:avLst/>
                <a:gdLst/>
                <a:ahLst/>
                <a:cxnLst/>
                <a:rect l="l" t="t" r="r" b="b"/>
                <a:pathLst>
                  <a:path w="5828" h="6391" extrusionOk="0">
                    <a:moveTo>
                      <a:pt x="0" y="1"/>
                    </a:moveTo>
                    <a:lnTo>
                      <a:pt x="0" y="3362"/>
                    </a:lnTo>
                    <a:lnTo>
                      <a:pt x="3851" y="5587"/>
                    </a:lnTo>
                    <a:lnTo>
                      <a:pt x="5051" y="6279"/>
                    </a:lnTo>
                    <a:cubicBezTo>
                      <a:pt x="5134" y="6328"/>
                      <a:pt x="5220" y="6359"/>
                      <a:pt x="5303" y="6376"/>
                    </a:cubicBezTo>
                    <a:cubicBezTo>
                      <a:pt x="5352" y="6387"/>
                      <a:pt x="5396" y="6390"/>
                      <a:pt x="5438" y="6390"/>
                    </a:cubicBezTo>
                    <a:cubicBezTo>
                      <a:pt x="5575" y="6390"/>
                      <a:pt x="5699" y="6349"/>
                      <a:pt x="5807" y="6273"/>
                    </a:cubicBezTo>
                    <a:cubicBezTo>
                      <a:pt x="5813" y="6269"/>
                      <a:pt x="5820" y="6263"/>
                      <a:pt x="5828" y="6259"/>
                    </a:cubicBezTo>
                    <a:lnTo>
                      <a:pt x="5828" y="33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5102;p35"/>
              <p:cNvSpPr/>
              <p:nvPr/>
            </p:nvSpPr>
            <p:spPr>
              <a:xfrm>
                <a:off x="3848912" y="3632481"/>
                <a:ext cx="733986" cy="415547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3193" extrusionOk="0">
                    <a:moveTo>
                      <a:pt x="23302" y="1"/>
                    </a:moveTo>
                    <a:lnTo>
                      <a:pt x="773" y="13006"/>
                    </a:lnTo>
                    <a:cubicBezTo>
                      <a:pt x="563" y="13127"/>
                      <a:pt x="280" y="13192"/>
                      <a:pt x="1" y="13192"/>
                    </a:cubicBezTo>
                    <a:lnTo>
                      <a:pt x="1" y="13192"/>
                    </a:lnTo>
                    <a:cubicBezTo>
                      <a:pt x="280" y="13192"/>
                      <a:pt x="563" y="13127"/>
                      <a:pt x="773" y="13006"/>
                    </a:cubicBezTo>
                    <a:lnTo>
                      <a:pt x="23302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5103;p35"/>
              <p:cNvSpPr/>
              <p:nvPr/>
            </p:nvSpPr>
            <p:spPr>
              <a:xfrm>
                <a:off x="3848912" y="3526462"/>
                <a:ext cx="733986" cy="521567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6559" extrusionOk="0">
                    <a:moveTo>
                      <a:pt x="23302" y="1"/>
                    </a:moveTo>
                    <a:lnTo>
                      <a:pt x="1" y="13455"/>
                    </a:lnTo>
                    <a:lnTo>
                      <a:pt x="1" y="16558"/>
                    </a:lnTo>
                    <a:cubicBezTo>
                      <a:pt x="280" y="16558"/>
                      <a:pt x="563" y="16493"/>
                      <a:pt x="773" y="16372"/>
                    </a:cubicBezTo>
                    <a:lnTo>
                      <a:pt x="23302" y="3367"/>
                    </a:lnTo>
                    <a:lnTo>
                      <a:pt x="23302" y="1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5104;p35"/>
              <p:cNvSpPr/>
              <p:nvPr/>
            </p:nvSpPr>
            <p:spPr>
              <a:xfrm>
                <a:off x="4766397" y="3196119"/>
                <a:ext cx="137644" cy="527489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16747" extrusionOk="0">
                    <a:moveTo>
                      <a:pt x="4234" y="0"/>
                    </a:moveTo>
                    <a:lnTo>
                      <a:pt x="1" y="13850"/>
                    </a:lnTo>
                    <a:lnTo>
                      <a:pt x="1" y="13855"/>
                    </a:lnTo>
                    <a:lnTo>
                      <a:pt x="1" y="16747"/>
                    </a:lnTo>
                    <a:cubicBezTo>
                      <a:pt x="117" y="16661"/>
                      <a:pt x="211" y="16527"/>
                      <a:pt x="262" y="16361"/>
                    </a:cubicBezTo>
                    <a:lnTo>
                      <a:pt x="4113" y="3772"/>
                    </a:lnTo>
                    <a:cubicBezTo>
                      <a:pt x="4252" y="3296"/>
                      <a:pt x="4369" y="2517"/>
                      <a:pt x="4369" y="2028"/>
                    </a:cubicBezTo>
                    <a:lnTo>
                      <a:pt x="4369" y="455"/>
                    </a:lnTo>
                    <a:cubicBezTo>
                      <a:pt x="4369" y="283"/>
                      <a:pt x="4320" y="128"/>
                      <a:pt x="4234" y="0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5105;p35"/>
              <p:cNvSpPr/>
              <p:nvPr/>
            </p:nvSpPr>
            <p:spPr>
              <a:xfrm>
                <a:off x="4766397" y="3632481"/>
                <a:ext cx="31" cy="91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2893" extrusionOk="0">
                    <a:moveTo>
                      <a:pt x="1" y="1"/>
                    </a:moveTo>
                    <a:lnTo>
                      <a:pt x="1" y="2893"/>
                    </a:lnTo>
                    <a:lnTo>
                      <a:pt x="1" y="2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C9F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5106;p35"/>
              <p:cNvSpPr/>
              <p:nvPr/>
            </p:nvSpPr>
            <p:spPr>
              <a:xfrm>
                <a:off x="5290418" y="1467709"/>
                <a:ext cx="239696" cy="236987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7524" extrusionOk="0">
                    <a:moveTo>
                      <a:pt x="928" y="0"/>
                    </a:moveTo>
                    <a:cubicBezTo>
                      <a:pt x="625" y="0"/>
                      <a:pt x="316" y="18"/>
                      <a:pt x="0" y="55"/>
                    </a:cubicBezTo>
                    <a:cubicBezTo>
                      <a:pt x="420" y="1062"/>
                      <a:pt x="686" y="2241"/>
                      <a:pt x="779" y="3578"/>
                    </a:cubicBezTo>
                    <a:lnTo>
                      <a:pt x="7610" y="7523"/>
                    </a:lnTo>
                    <a:cubicBezTo>
                      <a:pt x="7368" y="4269"/>
                      <a:pt x="6079" y="1961"/>
                      <a:pt x="4117" y="820"/>
                    </a:cubicBezTo>
                    <a:lnTo>
                      <a:pt x="3965" y="731"/>
                    </a:lnTo>
                    <a:cubicBezTo>
                      <a:pt x="3074" y="250"/>
                      <a:pt x="2050" y="0"/>
                      <a:pt x="92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5107;p35"/>
              <p:cNvSpPr/>
              <p:nvPr/>
            </p:nvSpPr>
            <p:spPr>
              <a:xfrm>
                <a:off x="5290418" y="1467677"/>
                <a:ext cx="239696" cy="237019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7525" extrusionOk="0">
                    <a:moveTo>
                      <a:pt x="934" y="0"/>
                    </a:moveTo>
                    <a:cubicBezTo>
                      <a:pt x="631" y="0"/>
                      <a:pt x="320" y="21"/>
                      <a:pt x="0" y="56"/>
                    </a:cubicBezTo>
                    <a:cubicBezTo>
                      <a:pt x="324" y="835"/>
                      <a:pt x="559" y="1714"/>
                      <a:pt x="689" y="2694"/>
                    </a:cubicBezTo>
                    <a:lnTo>
                      <a:pt x="1172" y="3807"/>
                    </a:lnTo>
                    <a:lnTo>
                      <a:pt x="1248" y="3853"/>
                    </a:lnTo>
                    <a:lnTo>
                      <a:pt x="1993" y="2731"/>
                    </a:lnTo>
                    <a:cubicBezTo>
                      <a:pt x="2066" y="2621"/>
                      <a:pt x="2190" y="2562"/>
                      <a:pt x="2314" y="2562"/>
                    </a:cubicBezTo>
                    <a:cubicBezTo>
                      <a:pt x="2379" y="2562"/>
                      <a:pt x="2445" y="2580"/>
                      <a:pt x="2500" y="2611"/>
                    </a:cubicBezTo>
                    <a:lnTo>
                      <a:pt x="4351" y="3680"/>
                    </a:lnTo>
                    <a:cubicBezTo>
                      <a:pt x="4523" y="3780"/>
                      <a:pt x="4589" y="4004"/>
                      <a:pt x="4503" y="4179"/>
                    </a:cubicBezTo>
                    <a:lnTo>
                      <a:pt x="3907" y="5387"/>
                    </a:lnTo>
                    <a:lnTo>
                      <a:pt x="7610" y="7524"/>
                    </a:lnTo>
                    <a:cubicBezTo>
                      <a:pt x="7368" y="4270"/>
                      <a:pt x="6079" y="1962"/>
                      <a:pt x="4117" y="821"/>
                    </a:cubicBezTo>
                    <a:lnTo>
                      <a:pt x="3965" y="732"/>
                    </a:lnTo>
                    <a:cubicBezTo>
                      <a:pt x="3075" y="253"/>
                      <a:pt x="2055" y="0"/>
                      <a:pt x="934" y="0"/>
                    </a:cubicBezTo>
                    <a:close/>
                  </a:path>
                </a:pathLst>
              </a:custGeom>
              <a:solidFill>
                <a:srgbClr val="1B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5108;p35"/>
              <p:cNvSpPr/>
              <p:nvPr/>
            </p:nvSpPr>
            <p:spPr>
              <a:xfrm>
                <a:off x="5334608" y="1660125"/>
                <a:ext cx="164102" cy="114619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3639" extrusionOk="0">
                    <a:moveTo>
                      <a:pt x="986" y="1"/>
                    </a:moveTo>
                    <a:lnTo>
                      <a:pt x="0" y="2442"/>
                    </a:lnTo>
                    <a:cubicBezTo>
                      <a:pt x="145" y="2718"/>
                      <a:pt x="1896" y="3090"/>
                      <a:pt x="1996" y="3411"/>
                    </a:cubicBezTo>
                    <a:cubicBezTo>
                      <a:pt x="2040" y="3553"/>
                      <a:pt x="2155" y="3638"/>
                      <a:pt x="2285" y="3638"/>
                    </a:cubicBezTo>
                    <a:cubicBezTo>
                      <a:pt x="2329" y="3638"/>
                      <a:pt x="2375" y="3628"/>
                      <a:pt x="2421" y="3607"/>
                    </a:cubicBezTo>
                    <a:lnTo>
                      <a:pt x="4979" y="2455"/>
                    </a:lnTo>
                    <a:cubicBezTo>
                      <a:pt x="5031" y="2432"/>
                      <a:pt x="5079" y="2423"/>
                      <a:pt x="5122" y="2423"/>
                    </a:cubicBezTo>
                    <a:cubicBezTo>
                      <a:pt x="5154" y="2423"/>
                      <a:pt x="5183" y="2428"/>
                      <a:pt x="5210" y="2435"/>
                    </a:cubicBez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5109;p35"/>
              <p:cNvSpPr/>
              <p:nvPr/>
            </p:nvSpPr>
            <p:spPr>
              <a:xfrm>
                <a:off x="4661165" y="1471583"/>
                <a:ext cx="707780" cy="963792"/>
              </a:xfrm>
              <a:custGeom>
                <a:avLst/>
                <a:gdLst/>
                <a:ahLst/>
                <a:cxnLst/>
                <a:rect l="l" t="t" r="r" b="b"/>
                <a:pathLst>
                  <a:path w="22471" h="30599" extrusionOk="0">
                    <a:moveTo>
                      <a:pt x="15095" y="8609"/>
                    </a:moveTo>
                    <a:cubicBezTo>
                      <a:pt x="15124" y="8609"/>
                      <a:pt x="15148" y="8617"/>
                      <a:pt x="15168" y="8635"/>
                    </a:cubicBezTo>
                    <a:cubicBezTo>
                      <a:pt x="15764" y="9170"/>
                      <a:pt x="16089" y="10158"/>
                      <a:pt x="16089" y="11541"/>
                    </a:cubicBezTo>
                    <a:cubicBezTo>
                      <a:pt x="16089" y="14638"/>
                      <a:pt x="13916" y="18403"/>
                      <a:pt x="11237" y="19948"/>
                    </a:cubicBezTo>
                    <a:cubicBezTo>
                      <a:pt x="10422" y="20419"/>
                      <a:pt x="9701" y="20645"/>
                      <a:pt x="9093" y="20645"/>
                    </a:cubicBezTo>
                    <a:cubicBezTo>
                      <a:pt x="8780" y="20645"/>
                      <a:pt x="8496" y="20585"/>
                      <a:pt x="8245" y="20469"/>
                    </a:cubicBezTo>
                    <a:cubicBezTo>
                      <a:pt x="7399" y="20075"/>
                      <a:pt x="14056" y="8609"/>
                      <a:pt x="15095" y="8609"/>
                    </a:cubicBezTo>
                    <a:close/>
                    <a:moveTo>
                      <a:pt x="18070" y="1"/>
                    </a:moveTo>
                    <a:cubicBezTo>
                      <a:pt x="17944" y="1"/>
                      <a:pt x="17820" y="61"/>
                      <a:pt x="17747" y="170"/>
                    </a:cubicBezTo>
                    <a:lnTo>
                      <a:pt x="15623" y="3363"/>
                    </a:lnTo>
                    <a:cubicBezTo>
                      <a:pt x="15515" y="3525"/>
                      <a:pt x="15273" y="3642"/>
                      <a:pt x="15078" y="3642"/>
                    </a:cubicBezTo>
                    <a:cubicBezTo>
                      <a:pt x="15074" y="3642"/>
                      <a:pt x="15071" y="3642"/>
                      <a:pt x="15068" y="3642"/>
                    </a:cubicBezTo>
                    <a:cubicBezTo>
                      <a:pt x="15022" y="3640"/>
                      <a:pt x="14977" y="3640"/>
                      <a:pt x="14931" y="3640"/>
                    </a:cubicBezTo>
                    <a:cubicBezTo>
                      <a:pt x="14733" y="3640"/>
                      <a:pt x="14530" y="3652"/>
                      <a:pt x="14323" y="3676"/>
                    </a:cubicBezTo>
                    <a:lnTo>
                      <a:pt x="14323" y="1339"/>
                    </a:lnTo>
                    <a:lnTo>
                      <a:pt x="12906" y="522"/>
                    </a:lnTo>
                    <a:cubicBezTo>
                      <a:pt x="12878" y="507"/>
                      <a:pt x="12847" y="499"/>
                      <a:pt x="12814" y="499"/>
                    </a:cubicBezTo>
                    <a:cubicBezTo>
                      <a:pt x="12770" y="499"/>
                      <a:pt x="12723" y="513"/>
                      <a:pt x="12672" y="543"/>
                    </a:cubicBezTo>
                    <a:lnTo>
                      <a:pt x="9800" y="2201"/>
                    </a:lnTo>
                    <a:cubicBezTo>
                      <a:pt x="9627" y="2301"/>
                      <a:pt x="9475" y="2539"/>
                      <a:pt x="9458" y="2736"/>
                    </a:cubicBezTo>
                    <a:lnTo>
                      <a:pt x="9168" y="5935"/>
                    </a:lnTo>
                    <a:cubicBezTo>
                      <a:pt x="9151" y="6132"/>
                      <a:pt x="9017" y="6397"/>
                      <a:pt x="8872" y="6531"/>
                    </a:cubicBezTo>
                    <a:cubicBezTo>
                      <a:pt x="8310" y="7045"/>
                      <a:pt x="7779" y="7614"/>
                      <a:pt x="7276" y="8221"/>
                    </a:cubicBezTo>
                    <a:cubicBezTo>
                      <a:pt x="7180" y="8334"/>
                      <a:pt x="7015" y="8404"/>
                      <a:pt x="6860" y="8404"/>
                    </a:cubicBezTo>
                    <a:cubicBezTo>
                      <a:pt x="6808" y="8404"/>
                      <a:pt x="6756" y="8396"/>
                      <a:pt x="6710" y="8379"/>
                    </a:cubicBezTo>
                    <a:lnTo>
                      <a:pt x="4865" y="7735"/>
                    </a:lnTo>
                    <a:cubicBezTo>
                      <a:pt x="4823" y="7720"/>
                      <a:pt x="4778" y="7713"/>
                      <a:pt x="4733" y="7713"/>
                    </a:cubicBezTo>
                    <a:cubicBezTo>
                      <a:pt x="4581" y="7713"/>
                      <a:pt x="4425" y="7795"/>
                      <a:pt x="4348" y="7928"/>
                    </a:cubicBezTo>
                    <a:lnTo>
                      <a:pt x="2234" y="11586"/>
                    </a:lnTo>
                    <a:cubicBezTo>
                      <a:pt x="2137" y="11759"/>
                      <a:pt x="2179" y="12004"/>
                      <a:pt x="2328" y="12131"/>
                    </a:cubicBezTo>
                    <a:lnTo>
                      <a:pt x="3807" y="13406"/>
                    </a:lnTo>
                    <a:cubicBezTo>
                      <a:pt x="3958" y="13535"/>
                      <a:pt x="4020" y="13790"/>
                      <a:pt x="3951" y="13976"/>
                    </a:cubicBezTo>
                    <a:cubicBezTo>
                      <a:pt x="3676" y="14714"/>
                      <a:pt x="3452" y="15462"/>
                      <a:pt x="3286" y="16204"/>
                    </a:cubicBezTo>
                    <a:cubicBezTo>
                      <a:pt x="3245" y="16396"/>
                      <a:pt x="3083" y="16645"/>
                      <a:pt x="2920" y="16758"/>
                    </a:cubicBezTo>
                    <a:lnTo>
                      <a:pt x="293" y="18607"/>
                    </a:lnTo>
                    <a:cubicBezTo>
                      <a:pt x="131" y="18720"/>
                      <a:pt x="0" y="18976"/>
                      <a:pt x="0" y="19172"/>
                    </a:cubicBezTo>
                    <a:lnTo>
                      <a:pt x="0" y="22489"/>
                    </a:lnTo>
                    <a:cubicBezTo>
                      <a:pt x="0" y="22592"/>
                      <a:pt x="41" y="22665"/>
                      <a:pt x="103" y="22703"/>
                    </a:cubicBezTo>
                    <a:lnTo>
                      <a:pt x="3428" y="24624"/>
                    </a:lnTo>
                    <a:lnTo>
                      <a:pt x="2217" y="27071"/>
                    </a:lnTo>
                    <a:cubicBezTo>
                      <a:pt x="2128" y="27247"/>
                      <a:pt x="2196" y="27471"/>
                      <a:pt x="2365" y="27571"/>
                    </a:cubicBezTo>
                    <a:lnTo>
                      <a:pt x="6889" y="30192"/>
                    </a:lnTo>
                    <a:cubicBezTo>
                      <a:pt x="6947" y="30224"/>
                      <a:pt x="7012" y="30240"/>
                      <a:pt x="7076" y="30240"/>
                    </a:cubicBezTo>
                    <a:cubicBezTo>
                      <a:pt x="7202" y="30240"/>
                      <a:pt x="7326" y="30181"/>
                      <a:pt x="7400" y="30071"/>
                    </a:cubicBezTo>
                    <a:lnTo>
                      <a:pt x="9454" y="27971"/>
                    </a:lnTo>
                    <a:cubicBezTo>
                      <a:pt x="9461" y="28064"/>
                      <a:pt x="9502" y="28133"/>
                      <a:pt x="9564" y="28165"/>
                    </a:cubicBezTo>
                    <a:lnTo>
                      <a:pt x="13775" y="30598"/>
                    </a:lnTo>
                    <a:lnTo>
                      <a:pt x="13888" y="27299"/>
                    </a:lnTo>
                    <a:cubicBezTo>
                      <a:pt x="13888" y="27299"/>
                      <a:pt x="12999" y="26150"/>
                      <a:pt x="13016" y="25951"/>
                    </a:cubicBezTo>
                    <a:lnTo>
                      <a:pt x="17606" y="20951"/>
                    </a:lnTo>
                    <a:cubicBezTo>
                      <a:pt x="17649" y="20966"/>
                      <a:pt x="17694" y="20973"/>
                      <a:pt x="17739" y="20973"/>
                    </a:cubicBezTo>
                    <a:cubicBezTo>
                      <a:pt x="17893" y="20973"/>
                      <a:pt x="18048" y="20892"/>
                      <a:pt x="18123" y="20762"/>
                    </a:cubicBezTo>
                    <a:lnTo>
                      <a:pt x="20236" y="17103"/>
                    </a:lnTo>
                    <a:cubicBezTo>
                      <a:pt x="20336" y="16931"/>
                      <a:pt x="20295" y="16686"/>
                      <a:pt x="20144" y="16559"/>
                    </a:cubicBezTo>
                    <a:lnTo>
                      <a:pt x="22178" y="10083"/>
                    </a:lnTo>
                    <a:cubicBezTo>
                      <a:pt x="22340" y="9969"/>
                      <a:pt x="22471" y="9714"/>
                      <a:pt x="22471" y="9517"/>
                    </a:cubicBezTo>
                    <a:lnTo>
                      <a:pt x="22367" y="5993"/>
                    </a:lnTo>
                    <a:lnTo>
                      <a:pt x="22367" y="5990"/>
                    </a:lnTo>
                    <a:cubicBezTo>
                      <a:pt x="22336" y="5972"/>
                      <a:pt x="22299" y="5961"/>
                      <a:pt x="22258" y="5961"/>
                    </a:cubicBezTo>
                    <a:cubicBezTo>
                      <a:pt x="22222" y="5961"/>
                      <a:pt x="22183" y="5969"/>
                      <a:pt x="22143" y="5987"/>
                    </a:cubicBezTo>
                    <a:lnTo>
                      <a:pt x="20257" y="1618"/>
                    </a:lnTo>
                    <a:cubicBezTo>
                      <a:pt x="20343" y="1442"/>
                      <a:pt x="20278" y="1218"/>
                      <a:pt x="20105" y="1118"/>
                    </a:cubicBezTo>
                    <a:lnTo>
                      <a:pt x="18258" y="49"/>
                    </a:lnTo>
                    <a:cubicBezTo>
                      <a:pt x="18199" y="17"/>
                      <a:pt x="18134" y="1"/>
                      <a:pt x="180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5110;p35"/>
              <p:cNvSpPr/>
              <p:nvPr/>
            </p:nvSpPr>
            <p:spPr>
              <a:xfrm>
                <a:off x="5148365" y="1471614"/>
                <a:ext cx="242184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6514" extrusionOk="0">
                    <a:moveTo>
                      <a:pt x="2599" y="1"/>
                    </a:moveTo>
                    <a:cubicBezTo>
                      <a:pt x="2475" y="1"/>
                      <a:pt x="2352" y="61"/>
                      <a:pt x="2279" y="169"/>
                    </a:cubicBezTo>
                    <a:lnTo>
                      <a:pt x="155" y="3362"/>
                    </a:lnTo>
                    <a:cubicBezTo>
                      <a:pt x="117" y="3421"/>
                      <a:pt x="62" y="3469"/>
                      <a:pt x="0" y="3510"/>
                    </a:cubicBezTo>
                    <a:lnTo>
                      <a:pt x="3030" y="5262"/>
                    </a:lnTo>
                    <a:lnTo>
                      <a:pt x="5196" y="6513"/>
                    </a:lnTo>
                    <a:lnTo>
                      <a:pt x="7031" y="4396"/>
                    </a:lnTo>
                    <a:lnTo>
                      <a:pt x="7602" y="3241"/>
                    </a:lnTo>
                    <a:cubicBezTo>
                      <a:pt x="7689" y="3061"/>
                      <a:pt x="7620" y="2838"/>
                      <a:pt x="7451" y="2741"/>
                    </a:cubicBezTo>
                    <a:lnTo>
                      <a:pt x="4637" y="1117"/>
                    </a:lnTo>
                    <a:lnTo>
                      <a:pt x="2782" y="48"/>
                    </a:lnTo>
                    <a:cubicBezTo>
                      <a:pt x="2725" y="16"/>
                      <a:pt x="2661" y="1"/>
                      <a:pt x="259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5111;p35"/>
              <p:cNvSpPr/>
              <p:nvPr/>
            </p:nvSpPr>
            <p:spPr>
              <a:xfrm>
                <a:off x="4664755" y="1993019"/>
                <a:ext cx="24879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7899" h="4817" extrusionOk="0">
                    <a:moveTo>
                      <a:pt x="3000" y="0"/>
                    </a:moveTo>
                    <a:cubicBezTo>
                      <a:pt x="2941" y="83"/>
                      <a:pt x="2872" y="155"/>
                      <a:pt x="2806" y="203"/>
                    </a:cubicBezTo>
                    <a:lnTo>
                      <a:pt x="179" y="2052"/>
                    </a:lnTo>
                    <a:cubicBezTo>
                      <a:pt x="110" y="2100"/>
                      <a:pt x="52" y="2179"/>
                      <a:pt x="0" y="2262"/>
                    </a:cubicBezTo>
                    <a:lnTo>
                      <a:pt x="4413" y="4816"/>
                    </a:lnTo>
                    <a:lnTo>
                      <a:pt x="7899" y="2834"/>
                    </a:lnTo>
                    <a:lnTo>
                      <a:pt x="300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5112;p35"/>
              <p:cNvSpPr/>
              <p:nvPr/>
            </p:nvSpPr>
            <p:spPr>
              <a:xfrm>
                <a:off x="4729577" y="1714647"/>
                <a:ext cx="237302" cy="215065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6828" extrusionOk="0">
                    <a:moveTo>
                      <a:pt x="2521" y="0"/>
                    </a:moveTo>
                    <a:cubicBezTo>
                      <a:pt x="2383" y="14"/>
                      <a:pt x="2245" y="90"/>
                      <a:pt x="2176" y="211"/>
                    </a:cubicBezTo>
                    <a:lnTo>
                      <a:pt x="62" y="3869"/>
                    </a:lnTo>
                    <a:cubicBezTo>
                      <a:pt x="14" y="3956"/>
                      <a:pt x="0" y="4055"/>
                      <a:pt x="18" y="4152"/>
                    </a:cubicBezTo>
                    <a:lnTo>
                      <a:pt x="4641" y="6827"/>
                    </a:lnTo>
                    <a:lnTo>
                      <a:pt x="7534" y="2917"/>
                    </a:lnTo>
                    <a:lnTo>
                      <a:pt x="252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5113;p35"/>
              <p:cNvSpPr/>
              <p:nvPr/>
            </p:nvSpPr>
            <p:spPr>
              <a:xfrm>
                <a:off x="4960452" y="1487363"/>
                <a:ext cx="240168" cy="157078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4987" extrusionOk="0">
                    <a:moveTo>
                      <a:pt x="3315" y="0"/>
                    </a:moveTo>
                    <a:cubicBezTo>
                      <a:pt x="3269" y="0"/>
                      <a:pt x="3221" y="13"/>
                      <a:pt x="3170" y="42"/>
                    </a:cubicBezTo>
                    <a:lnTo>
                      <a:pt x="298" y="1700"/>
                    </a:lnTo>
                    <a:cubicBezTo>
                      <a:pt x="177" y="1769"/>
                      <a:pt x="62" y="1910"/>
                      <a:pt x="0" y="2058"/>
                    </a:cubicBezTo>
                    <a:lnTo>
                      <a:pt x="5069" y="4986"/>
                    </a:lnTo>
                    <a:lnTo>
                      <a:pt x="7624" y="3510"/>
                    </a:lnTo>
                    <a:lnTo>
                      <a:pt x="7624" y="2458"/>
                    </a:lnTo>
                    <a:lnTo>
                      <a:pt x="6731" y="1941"/>
                    </a:lnTo>
                    <a:lnTo>
                      <a:pt x="4821" y="838"/>
                    </a:lnTo>
                    <a:lnTo>
                      <a:pt x="4787" y="817"/>
                    </a:lnTo>
                    <a:lnTo>
                      <a:pt x="3401" y="21"/>
                    </a:lnTo>
                    <a:cubicBezTo>
                      <a:pt x="3377" y="7"/>
                      <a:pt x="3349" y="0"/>
                      <a:pt x="33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5114;p35"/>
              <p:cNvSpPr/>
              <p:nvPr/>
            </p:nvSpPr>
            <p:spPr>
              <a:xfrm>
                <a:off x="4794178" y="1548373"/>
                <a:ext cx="707812" cy="903632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28689" extrusionOk="0">
                    <a:moveTo>
                      <a:pt x="13404" y="8076"/>
                    </a:moveTo>
                    <a:cubicBezTo>
                      <a:pt x="14996" y="8076"/>
                      <a:pt x="16089" y="9344"/>
                      <a:pt x="16089" y="11541"/>
                    </a:cubicBezTo>
                    <a:cubicBezTo>
                      <a:pt x="16089" y="14638"/>
                      <a:pt x="13917" y="18403"/>
                      <a:pt x="11238" y="19947"/>
                    </a:cubicBezTo>
                    <a:cubicBezTo>
                      <a:pt x="10458" y="20397"/>
                      <a:pt x="9721" y="20610"/>
                      <a:pt x="9068" y="20610"/>
                    </a:cubicBezTo>
                    <a:cubicBezTo>
                      <a:pt x="7476" y="20610"/>
                      <a:pt x="6383" y="19342"/>
                      <a:pt x="6383" y="17148"/>
                    </a:cubicBezTo>
                    <a:cubicBezTo>
                      <a:pt x="6383" y="14051"/>
                      <a:pt x="8556" y="10286"/>
                      <a:pt x="11238" y="8738"/>
                    </a:cubicBezTo>
                    <a:cubicBezTo>
                      <a:pt x="12016" y="8289"/>
                      <a:pt x="12752" y="8076"/>
                      <a:pt x="13404" y="8076"/>
                    </a:cubicBezTo>
                    <a:close/>
                    <a:moveTo>
                      <a:pt x="18069" y="1"/>
                    </a:moveTo>
                    <a:cubicBezTo>
                      <a:pt x="17944" y="1"/>
                      <a:pt x="17820" y="60"/>
                      <a:pt x="17748" y="169"/>
                    </a:cubicBezTo>
                    <a:lnTo>
                      <a:pt x="15623" y="3363"/>
                    </a:lnTo>
                    <a:cubicBezTo>
                      <a:pt x="15515" y="3526"/>
                      <a:pt x="15272" y="3642"/>
                      <a:pt x="15073" y="3642"/>
                    </a:cubicBezTo>
                    <a:cubicBezTo>
                      <a:pt x="15070" y="3642"/>
                      <a:pt x="15068" y="3642"/>
                      <a:pt x="15065" y="3642"/>
                    </a:cubicBezTo>
                    <a:cubicBezTo>
                      <a:pt x="15015" y="3640"/>
                      <a:pt x="14965" y="3639"/>
                      <a:pt x="14914" y="3639"/>
                    </a:cubicBezTo>
                    <a:cubicBezTo>
                      <a:pt x="14522" y="3639"/>
                      <a:pt x="14110" y="3685"/>
                      <a:pt x="13683" y="3780"/>
                    </a:cubicBezTo>
                    <a:cubicBezTo>
                      <a:pt x="13655" y="3786"/>
                      <a:pt x="13628" y="3789"/>
                      <a:pt x="13602" y="3789"/>
                    </a:cubicBezTo>
                    <a:cubicBezTo>
                      <a:pt x="13444" y="3789"/>
                      <a:pt x="13317" y="3679"/>
                      <a:pt x="13300" y="3511"/>
                    </a:cubicBezTo>
                    <a:lnTo>
                      <a:pt x="13021" y="718"/>
                    </a:lnTo>
                    <a:cubicBezTo>
                      <a:pt x="13006" y="579"/>
                      <a:pt x="12924" y="499"/>
                      <a:pt x="12817" y="499"/>
                    </a:cubicBezTo>
                    <a:cubicBezTo>
                      <a:pt x="12772" y="499"/>
                      <a:pt x="12723" y="513"/>
                      <a:pt x="12672" y="542"/>
                    </a:cubicBezTo>
                    <a:lnTo>
                      <a:pt x="9800" y="2201"/>
                    </a:lnTo>
                    <a:cubicBezTo>
                      <a:pt x="9628" y="2300"/>
                      <a:pt x="9476" y="2538"/>
                      <a:pt x="9458" y="2739"/>
                    </a:cubicBezTo>
                    <a:lnTo>
                      <a:pt x="9169" y="5935"/>
                    </a:lnTo>
                    <a:cubicBezTo>
                      <a:pt x="9152" y="6132"/>
                      <a:pt x="9017" y="6396"/>
                      <a:pt x="8873" y="6531"/>
                    </a:cubicBezTo>
                    <a:cubicBezTo>
                      <a:pt x="8311" y="7045"/>
                      <a:pt x="7779" y="7614"/>
                      <a:pt x="7276" y="8221"/>
                    </a:cubicBezTo>
                    <a:cubicBezTo>
                      <a:pt x="7181" y="8334"/>
                      <a:pt x="7016" y="8403"/>
                      <a:pt x="6861" y="8403"/>
                    </a:cubicBezTo>
                    <a:cubicBezTo>
                      <a:pt x="6809" y="8403"/>
                      <a:pt x="6758" y="8396"/>
                      <a:pt x="6711" y="8379"/>
                    </a:cubicBezTo>
                    <a:lnTo>
                      <a:pt x="4866" y="7734"/>
                    </a:lnTo>
                    <a:cubicBezTo>
                      <a:pt x="4823" y="7720"/>
                      <a:pt x="4779" y="7713"/>
                      <a:pt x="4734" y="7713"/>
                    </a:cubicBezTo>
                    <a:cubicBezTo>
                      <a:pt x="4581" y="7713"/>
                      <a:pt x="4426" y="7794"/>
                      <a:pt x="4348" y="7927"/>
                    </a:cubicBezTo>
                    <a:lnTo>
                      <a:pt x="2235" y="11586"/>
                    </a:lnTo>
                    <a:cubicBezTo>
                      <a:pt x="2139" y="11759"/>
                      <a:pt x="2180" y="12003"/>
                      <a:pt x="2328" y="12131"/>
                    </a:cubicBezTo>
                    <a:lnTo>
                      <a:pt x="3807" y="13406"/>
                    </a:lnTo>
                    <a:cubicBezTo>
                      <a:pt x="3960" y="13534"/>
                      <a:pt x="4022" y="13789"/>
                      <a:pt x="3952" y="13976"/>
                    </a:cubicBezTo>
                    <a:cubicBezTo>
                      <a:pt x="3677" y="14713"/>
                      <a:pt x="3452" y="15462"/>
                      <a:pt x="3287" y="16203"/>
                    </a:cubicBezTo>
                    <a:cubicBezTo>
                      <a:pt x="3245" y="16396"/>
                      <a:pt x="3080" y="16644"/>
                      <a:pt x="2921" y="16758"/>
                    </a:cubicBezTo>
                    <a:lnTo>
                      <a:pt x="294" y="18607"/>
                    </a:lnTo>
                    <a:cubicBezTo>
                      <a:pt x="132" y="18720"/>
                      <a:pt x="1" y="18975"/>
                      <a:pt x="1" y="19172"/>
                    </a:cubicBezTo>
                    <a:lnTo>
                      <a:pt x="1" y="22488"/>
                    </a:lnTo>
                    <a:cubicBezTo>
                      <a:pt x="1" y="22641"/>
                      <a:pt x="86" y="22731"/>
                      <a:pt x="206" y="22731"/>
                    </a:cubicBezTo>
                    <a:cubicBezTo>
                      <a:pt x="244" y="22731"/>
                      <a:pt x="285" y="22722"/>
                      <a:pt x="328" y="22703"/>
                    </a:cubicBezTo>
                    <a:lnTo>
                      <a:pt x="2887" y="21548"/>
                    </a:lnTo>
                    <a:cubicBezTo>
                      <a:pt x="2931" y="21528"/>
                      <a:pt x="2976" y="21518"/>
                      <a:pt x="3020" y="21518"/>
                    </a:cubicBezTo>
                    <a:cubicBezTo>
                      <a:pt x="3150" y="21518"/>
                      <a:pt x="3267" y="21604"/>
                      <a:pt x="3311" y="21744"/>
                    </a:cubicBezTo>
                    <a:cubicBezTo>
                      <a:pt x="3459" y="22216"/>
                      <a:pt x="3653" y="22637"/>
                      <a:pt x="3883" y="23013"/>
                    </a:cubicBezTo>
                    <a:cubicBezTo>
                      <a:pt x="3987" y="23182"/>
                      <a:pt x="4008" y="23454"/>
                      <a:pt x="3921" y="23634"/>
                    </a:cubicBezTo>
                    <a:lnTo>
                      <a:pt x="2214" y="27071"/>
                    </a:lnTo>
                    <a:cubicBezTo>
                      <a:pt x="2128" y="27247"/>
                      <a:pt x="2197" y="27471"/>
                      <a:pt x="2367" y="27571"/>
                    </a:cubicBezTo>
                    <a:lnTo>
                      <a:pt x="4218" y="28640"/>
                    </a:lnTo>
                    <a:cubicBezTo>
                      <a:pt x="4276" y="28673"/>
                      <a:pt x="4341" y="28688"/>
                      <a:pt x="4405" y="28688"/>
                    </a:cubicBezTo>
                    <a:cubicBezTo>
                      <a:pt x="4530" y="28688"/>
                      <a:pt x="4654" y="28629"/>
                      <a:pt x="4725" y="28519"/>
                    </a:cubicBezTo>
                    <a:lnTo>
                      <a:pt x="6852" y="25323"/>
                    </a:lnTo>
                    <a:cubicBezTo>
                      <a:pt x="6958" y="25163"/>
                      <a:pt x="7201" y="25047"/>
                      <a:pt x="7399" y="25047"/>
                    </a:cubicBezTo>
                    <a:cubicBezTo>
                      <a:pt x="7401" y="25047"/>
                      <a:pt x="7404" y="25047"/>
                      <a:pt x="7407" y="25047"/>
                    </a:cubicBezTo>
                    <a:cubicBezTo>
                      <a:pt x="7456" y="25049"/>
                      <a:pt x="7506" y="25050"/>
                      <a:pt x="7556" y="25050"/>
                    </a:cubicBezTo>
                    <a:cubicBezTo>
                      <a:pt x="7949" y="25050"/>
                      <a:pt x="8362" y="25001"/>
                      <a:pt x="8790" y="24909"/>
                    </a:cubicBezTo>
                    <a:cubicBezTo>
                      <a:pt x="8817" y="24903"/>
                      <a:pt x="8845" y="24899"/>
                      <a:pt x="8871" y="24899"/>
                    </a:cubicBezTo>
                    <a:cubicBezTo>
                      <a:pt x="9029" y="24899"/>
                      <a:pt x="9158" y="25010"/>
                      <a:pt x="9173" y="25178"/>
                    </a:cubicBezTo>
                    <a:lnTo>
                      <a:pt x="9455" y="27971"/>
                    </a:lnTo>
                    <a:cubicBezTo>
                      <a:pt x="9467" y="28110"/>
                      <a:pt x="9549" y="28190"/>
                      <a:pt x="9656" y="28190"/>
                    </a:cubicBezTo>
                    <a:cubicBezTo>
                      <a:pt x="9700" y="28190"/>
                      <a:pt x="9750" y="28176"/>
                      <a:pt x="9800" y="28147"/>
                    </a:cubicBezTo>
                    <a:lnTo>
                      <a:pt x="12672" y="26489"/>
                    </a:lnTo>
                    <a:cubicBezTo>
                      <a:pt x="12845" y="26389"/>
                      <a:pt x="13000" y="26147"/>
                      <a:pt x="13017" y="25951"/>
                    </a:cubicBezTo>
                    <a:lnTo>
                      <a:pt x="13303" y="22754"/>
                    </a:lnTo>
                    <a:cubicBezTo>
                      <a:pt x="13320" y="22558"/>
                      <a:pt x="13459" y="22292"/>
                      <a:pt x="13603" y="22157"/>
                    </a:cubicBezTo>
                    <a:cubicBezTo>
                      <a:pt x="14162" y="21644"/>
                      <a:pt x="14697" y="21075"/>
                      <a:pt x="15200" y="20468"/>
                    </a:cubicBezTo>
                    <a:cubicBezTo>
                      <a:pt x="15293" y="20354"/>
                      <a:pt x="15457" y="20285"/>
                      <a:pt x="15612" y="20285"/>
                    </a:cubicBezTo>
                    <a:cubicBezTo>
                      <a:pt x="15664" y="20285"/>
                      <a:pt x="15715" y="20293"/>
                      <a:pt x="15762" y="20310"/>
                    </a:cubicBezTo>
                    <a:lnTo>
                      <a:pt x="17606" y="20951"/>
                    </a:lnTo>
                    <a:cubicBezTo>
                      <a:pt x="17649" y="20966"/>
                      <a:pt x="17693" y="20973"/>
                      <a:pt x="17739" y="20973"/>
                    </a:cubicBezTo>
                    <a:cubicBezTo>
                      <a:pt x="17892" y="20973"/>
                      <a:pt x="18049" y="20892"/>
                      <a:pt x="18123" y="20761"/>
                    </a:cubicBezTo>
                    <a:lnTo>
                      <a:pt x="20237" y="17103"/>
                    </a:lnTo>
                    <a:cubicBezTo>
                      <a:pt x="20337" y="16931"/>
                      <a:pt x="20296" y="16686"/>
                      <a:pt x="20144" y="16558"/>
                    </a:cubicBezTo>
                    <a:lnTo>
                      <a:pt x="18665" y="15282"/>
                    </a:lnTo>
                    <a:cubicBezTo>
                      <a:pt x="18516" y="15152"/>
                      <a:pt x="18451" y="14899"/>
                      <a:pt x="18520" y="14713"/>
                    </a:cubicBezTo>
                    <a:cubicBezTo>
                      <a:pt x="18796" y="13972"/>
                      <a:pt x="19020" y="13228"/>
                      <a:pt x="19186" y="12486"/>
                    </a:cubicBezTo>
                    <a:cubicBezTo>
                      <a:pt x="19231" y="12293"/>
                      <a:pt x="19393" y="12044"/>
                      <a:pt x="19554" y="11928"/>
                    </a:cubicBezTo>
                    <a:lnTo>
                      <a:pt x="22178" y="10083"/>
                    </a:lnTo>
                    <a:cubicBezTo>
                      <a:pt x="22340" y="9969"/>
                      <a:pt x="22471" y="9714"/>
                      <a:pt x="22471" y="9517"/>
                    </a:cubicBezTo>
                    <a:lnTo>
                      <a:pt x="22471" y="6200"/>
                    </a:lnTo>
                    <a:cubicBezTo>
                      <a:pt x="22471" y="6048"/>
                      <a:pt x="22388" y="5958"/>
                      <a:pt x="22268" y="5958"/>
                    </a:cubicBezTo>
                    <a:cubicBezTo>
                      <a:pt x="22230" y="5958"/>
                      <a:pt x="22188" y="5968"/>
                      <a:pt x="22144" y="5987"/>
                    </a:cubicBezTo>
                    <a:lnTo>
                      <a:pt x="19589" y="7141"/>
                    </a:lnTo>
                    <a:cubicBezTo>
                      <a:pt x="19544" y="7161"/>
                      <a:pt x="19498" y="7170"/>
                      <a:pt x="19454" y="7170"/>
                    </a:cubicBezTo>
                    <a:cubicBezTo>
                      <a:pt x="19322" y="7170"/>
                      <a:pt x="19205" y="7084"/>
                      <a:pt x="19161" y="6942"/>
                    </a:cubicBezTo>
                    <a:cubicBezTo>
                      <a:pt x="19013" y="6473"/>
                      <a:pt x="18820" y="6049"/>
                      <a:pt x="18593" y="5676"/>
                    </a:cubicBezTo>
                    <a:cubicBezTo>
                      <a:pt x="18489" y="5507"/>
                      <a:pt x="18465" y="5231"/>
                      <a:pt x="18551" y="5056"/>
                    </a:cubicBezTo>
                    <a:lnTo>
                      <a:pt x="20258" y="1617"/>
                    </a:lnTo>
                    <a:cubicBezTo>
                      <a:pt x="20344" y="1442"/>
                      <a:pt x="20278" y="1218"/>
                      <a:pt x="20106" y="1118"/>
                    </a:cubicBezTo>
                    <a:lnTo>
                      <a:pt x="18255" y="49"/>
                    </a:lnTo>
                    <a:cubicBezTo>
                      <a:pt x="18197" y="16"/>
                      <a:pt x="18133" y="1"/>
                      <a:pt x="1806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5115;p35"/>
              <p:cNvSpPr/>
              <p:nvPr/>
            </p:nvSpPr>
            <p:spPr>
              <a:xfrm>
                <a:off x="5015982" y="1859408"/>
                <a:ext cx="208954" cy="269493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8556" extrusionOk="0">
                    <a:moveTo>
                      <a:pt x="4537" y="1"/>
                    </a:moveTo>
                    <a:cubicBezTo>
                      <a:pt x="4115" y="1"/>
                      <a:pt x="3640" y="137"/>
                      <a:pt x="3137" y="428"/>
                    </a:cubicBezTo>
                    <a:cubicBezTo>
                      <a:pt x="1407" y="1429"/>
                      <a:pt x="0" y="3859"/>
                      <a:pt x="0" y="5859"/>
                    </a:cubicBezTo>
                    <a:cubicBezTo>
                      <a:pt x="0" y="6859"/>
                      <a:pt x="352" y="7559"/>
                      <a:pt x="917" y="7890"/>
                    </a:cubicBezTo>
                    <a:lnTo>
                      <a:pt x="920" y="7890"/>
                    </a:lnTo>
                    <a:lnTo>
                      <a:pt x="2082" y="8555"/>
                    </a:lnTo>
                    <a:lnTo>
                      <a:pt x="2358" y="8090"/>
                    </a:lnTo>
                    <a:cubicBezTo>
                      <a:pt x="2644" y="8024"/>
                      <a:pt x="2944" y="7921"/>
                      <a:pt x="3258" y="7738"/>
                    </a:cubicBezTo>
                    <a:cubicBezTo>
                      <a:pt x="4989" y="6738"/>
                      <a:pt x="6396" y="4308"/>
                      <a:pt x="6396" y="2307"/>
                    </a:cubicBezTo>
                    <a:cubicBezTo>
                      <a:pt x="6396" y="2011"/>
                      <a:pt x="6355" y="1749"/>
                      <a:pt x="6296" y="1504"/>
                    </a:cubicBezTo>
                    <a:lnTo>
                      <a:pt x="6633" y="945"/>
                    </a:lnTo>
                    <a:lnTo>
                      <a:pt x="5358" y="208"/>
                    </a:lnTo>
                    <a:lnTo>
                      <a:pt x="5354" y="208"/>
                    </a:lnTo>
                    <a:lnTo>
                      <a:pt x="5344" y="201"/>
                    </a:lnTo>
                    <a:lnTo>
                      <a:pt x="5341" y="201"/>
                    </a:lnTo>
                    <a:cubicBezTo>
                      <a:pt x="5106" y="69"/>
                      <a:pt x="4835" y="1"/>
                      <a:pt x="4537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5116;p35"/>
              <p:cNvSpPr/>
              <p:nvPr/>
            </p:nvSpPr>
            <p:spPr>
              <a:xfrm>
                <a:off x="5044833" y="2107890"/>
                <a:ext cx="53672" cy="2100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667" extrusionOk="0">
                    <a:moveTo>
                      <a:pt x="1704" y="132"/>
                    </a:moveTo>
                    <a:cubicBezTo>
                      <a:pt x="1615" y="160"/>
                      <a:pt x="1529" y="181"/>
                      <a:pt x="1442" y="201"/>
                    </a:cubicBezTo>
                    <a:lnTo>
                      <a:pt x="1166" y="666"/>
                    </a:lnTo>
                    <a:lnTo>
                      <a:pt x="1166" y="666"/>
                    </a:lnTo>
                    <a:lnTo>
                      <a:pt x="1442" y="201"/>
                    </a:lnTo>
                    <a:cubicBezTo>
                      <a:pt x="1529" y="181"/>
                      <a:pt x="1615" y="160"/>
                      <a:pt x="1704" y="13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5117;p35"/>
              <p:cNvSpPr/>
              <p:nvPr/>
            </p:nvSpPr>
            <p:spPr>
              <a:xfrm>
                <a:off x="5015982" y="1940104"/>
                <a:ext cx="176166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994" extrusionOk="0">
                    <a:moveTo>
                      <a:pt x="1044" y="0"/>
                    </a:moveTo>
                    <a:cubicBezTo>
                      <a:pt x="403" y="1031"/>
                      <a:pt x="0" y="2228"/>
                      <a:pt x="0" y="3297"/>
                    </a:cubicBezTo>
                    <a:cubicBezTo>
                      <a:pt x="0" y="4297"/>
                      <a:pt x="352" y="4997"/>
                      <a:pt x="917" y="5328"/>
                    </a:cubicBezTo>
                    <a:lnTo>
                      <a:pt x="920" y="5328"/>
                    </a:lnTo>
                    <a:lnTo>
                      <a:pt x="2082" y="5993"/>
                    </a:lnTo>
                    <a:lnTo>
                      <a:pt x="2358" y="5528"/>
                    </a:lnTo>
                    <a:cubicBezTo>
                      <a:pt x="2445" y="5508"/>
                      <a:pt x="2531" y="5487"/>
                      <a:pt x="2620" y="5459"/>
                    </a:cubicBezTo>
                    <a:cubicBezTo>
                      <a:pt x="2827" y="5393"/>
                      <a:pt x="3037" y="5304"/>
                      <a:pt x="3258" y="5176"/>
                    </a:cubicBezTo>
                    <a:cubicBezTo>
                      <a:pt x="4186" y="4642"/>
                      <a:pt x="5020" y="3697"/>
                      <a:pt x="5592" y="2624"/>
                    </a:cubicBezTo>
                    <a:lnTo>
                      <a:pt x="1044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5118;p35"/>
              <p:cNvSpPr/>
              <p:nvPr/>
            </p:nvSpPr>
            <p:spPr>
              <a:xfrm>
                <a:off x="5116962" y="1861046"/>
                <a:ext cx="27277" cy="10552"/>
              </a:xfrm>
              <a:custGeom>
                <a:avLst/>
                <a:gdLst/>
                <a:ahLst/>
                <a:cxnLst/>
                <a:rect l="l" t="t" r="r" b="b"/>
                <a:pathLst>
                  <a:path w="866" h="335" extrusionOk="0">
                    <a:moveTo>
                      <a:pt x="862" y="0"/>
                    </a:moveTo>
                    <a:cubicBezTo>
                      <a:pt x="587" y="59"/>
                      <a:pt x="300" y="169"/>
                      <a:pt x="1" y="335"/>
                    </a:cubicBezTo>
                    <a:cubicBezTo>
                      <a:pt x="300" y="169"/>
                      <a:pt x="587" y="59"/>
                      <a:pt x="862" y="0"/>
                    </a:cubicBezTo>
                    <a:close/>
                    <a:moveTo>
                      <a:pt x="865" y="0"/>
                    </a:moveTo>
                    <a:lnTo>
                      <a:pt x="8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5119;p35"/>
              <p:cNvSpPr/>
              <p:nvPr/>
            </p:nvSpPr>
            <p:spPr>
              <a:xfrm>
                <a:off x="5184177" y="1865708"/>
                <a:ext cx="40758" cy="3140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997" extrusionOk="0">
                    <a:moveTo>
                      <a:pt x="18" y="8"/>
                    </a:moveTo>
                    <a:lnTo>
                      <a:pt x="14" y="8"/>
                    </a:lnTo>
                    <a:lnTo>
                      <a:pt x="18" y="8"/>
                    </a:lnTo>
                    <a:lnTo>
                      <a:pt x="1293" y="745"/>
                    </a:lnTo>
                    <a:lnTo>
                      <a:pt x="1142" y="997"/>
                    </a:lnTo>
                    <a:lnTo>
                      <a:pt x="1293" y="745"/>
                    </a:lnTo>
                    <a:lnTo>
                      <a:pt x="18" y="8"/>
                    </a:lnTo>
                    <a:close/>
                    <a:moveTo>
                      <a:pt x="4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5120;p35"/>
              <p:cNvSpPr/>
              <p:nvPr/>
            </p:nvSpPr>
            <p:spPr>
              <a:xfrm>
                <a:off x="5058314" y="1872984"/>
                <a:ext cx="56192" cy="53042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84" extrusionOk="0">
                    <a:moveTo>
                      <a:pt x="1783" y="0"/>
                    </a:moveTo>
                    <a:cubicBezTo>
                      <a:pt x="1121" y="387"/>
                      <a:pt x="504" y="984"/>
                      <a:pt x="1" y="1684"/>
                    </a:cubicBezTo>
                    <a:cubicBezTo>
                      <a:pt x="504" y="984"/>
                      <a:pt x="1121" y="387"/>
                      <a:pt x="1783" y="0"/>
                    </a:cubicBezTo>
                    <a:close/>
                    <a:moveTo>
                      <a:pt x="1783" y="0"/>
                    </a:moveTo>
                    <a:lnTo>
                      <a:pt x="17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5121;p35"/>
              <p:cNvSpPr/>
              <p:nvPr/>
            </p:nvSpPr>
            <p:spPr>
              <a:xfrm>
                <a:off x="5200776" y="1932135"/>
                <a:ext cx="16662" cy="72948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16" extrusionOk="0">
                    <a:moveTo>
                      <a:pt x="529" y="1"/>
                    </a:moveTo>
                    <a:lnTo>
                      <a:pt x="529" y="1"/>
                    </a:lnTo>
                    <a:cubicBezTo>
                      <a:pt x="529" y="745"/>
                      <a:pt x="332" y="1548"/>
                      <a:pt x="1" y="2316"/>
                    </a:cubicBezTo>
                    <a:cubicBezTo>
                      <a:pt x="335" y="1548"/>
                      <a:pt x="529" y="745"/>
                      <a:pt x="529" y="1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5122;p35"/>
              <p:cNvSpPr/>
              <p:nvPr/>
            </p:nvSpPr>
            <p:spPr>
              <a:xfrm>
                <a:off x="5048865" y="1859440"/>
                <a:ext cx="176071" cy="163346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86" extrusionOk="0">
                    <a:moveTo>
                      <a:pt x="3490" y="0"/>
                    </a:moveTo>
                    <a:cubicBezTo>
                      <a:pt x="3342" y="0"/>
                      <a:pt x="3186" y="17"/>
                      <a:pt x="3027" y="51"/>
                    </a:cubicBezTo>
                    <a:lnTo>
                      <a:pt x="3024" y="51"/>
                    </a:lnTo>
                    <a:cubicBezTo>
                      <a:pt x="2749" y="110"/>
                      <a:pt x="2462" y="220"/>
                      <a:pt x="2163" y="386"/>
                    </a:cubicBezTo>
                    <a:cubicBezTo>
                      <a:pt x="2138" y="400"/>
                      <a:pt x="2117" y="414"/>
                      <a:pt x="2093" y="427"/>
                    </a:cubicBezTo>
                    <a:cubicBezTo>
                      <a:pt x="2090" y="427"/>
                      <a:pt x="2087" y="430"/>
                      <a:pt x="2083" y="430"/>
                    </a:cubicBezTo>
                    <a:cubicBezTo>
                      <a:pt x="1421" y="817"/>
                      <a:pt x="804" y="1414"/>
                      <a:pt x="301" y="2114"/>
                    </a:cubicBezTo>
                    <a:cubicBezTo>
                      <a:pt x="193" y="2258"/>
                      <a:pt x="94" y="2407"/>
                      <a:pt x="0" y="2561"/>
                    </a:cubicBezTo>
                    <a:lnTo>
                      <a:pt x="4548" y="5185"/>
                    </a:lnTo>
                    <a:cubicBezTo>
                      <a:pt x="4649" y="5003"/>
                      <a:pt x="4741" y="4813"/>
                      <a:pt x="4824" y="4624"/>
                    </a:cubicBezTo>
                    <a:cubicBezTo>
                      <a:pt x="5155" y="3855"/>
                      <a:pt x="5352" y="3051"/>
                      <a:pt x="5352" y="2306"/>
                    </a:cubicBezTo>
                    <a:cubicBezTo>
                      <a:pt x="5352" y="2023"/>
                      <a:pt x="5317" y="1775"/>
                      <a:pt x="5262" y="1544"/>
                    </a:cubicBezTo>
                    <a:cubicBezTo>
                      <a:pt x="5258" y="1531"/>
                      <a:pt x="5255" y="1517"/>
                      <a:pt x="5252" y="1503"/>
                    </a:cubicBezTo>
                    <a:lnTo>
                      <a:pt x="5438" y="1196"/>
                    </a:lnTo>
                    <a:lnTo>
                      <a:pt x="5589" y="944"/>
                    </a:lnTo>
                    <a:lnTo>
                      <a:pt x="4314" y="207"/>
                    </a:lnTo>
                    <a:lnTo>
                      <a:pt x="4310" y="207"/>
                    </a:lnTo>
                    <a:lnTo>
                      <a:pt x="4300" y="200"/>
                    </a:lnTo>
                    <a:lnTo>
                      <a:pt x="4297" y="200"/>
                    </a:lnTo>
                    <a:lnTo>
                      <a:pt x="4297" y="203"/>
                    </a:lnTo>
                    <a:cubicBezTo>
                      <a:pt x="4062" y="69"/>
                      <a:pt x="3790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5125;p35"/>
              <p:cNvSpPr/>
              <p:nvPr/>
            </p:nvSpPr>
            <p:spPr>
              <a:xfrm>
                <a:off x="4028132" y="1340775"/>
                <a:ext cx="1387181" cy="1555662"/>
              </a:xfrm>
              <a:custGeom>
                <a:avLst/>
                <a:gdLst/>
                <a:ahLst/>
                <a:cxnLst/>
                <a:rect l="l" t="t" r="r" b="b"/>
                <a:pathLst>
                  <a:path w="44041" h="49390" extrusionOk="0">
                    <a:moveTo>
                      <a:pt x="34169" y="0"/>
                    </a:moveTo>
                    <a:cubicBezTo>
                      <a:pt x="32539" y="0"/>
                      <a:pt x="30698" y="532"/>
                      <a:pt x="28752" y="1654"/>
                    </a:cubicBezTo>
                    <a:cubicBezTo>
                      <a:pt x="22049" y="5519"/>
                      <a:pt x="16619" y="14932"/>
                      <a:pt x="16619" y="22674"/>
                    </a:cubicBezTo>
                    <a:cubicBezTo>
                      <a:pt x="16619" y="30418"/>
                      <a:pt x="11181" y="39834"/>
                      <a:pt x="4482" y="43703"/>
                    </a:cubicBezTo>
                    <a:cubicBezTo>
                      <a:pt x="2896" y="44616"/>
                      <a:pt x="1386" y="45141"/>
                      <a:pt x="0" y="45302"/>
                    </a:cubicBezTo>
                    <a:cubicBezTo>
                      <a:pt x="586" y="46720"/>
                      <a:pt x="1469" y="47796"/>
                      <a:pt x="2582" y="48485"/>
                    </a:cubicBezTo>
                    <a:lnTo>
                      <a:pt x="2699" y="48558"/>
                    </a:lnTo>
                    <a:cubicBezTo>
                      <a:pt x="3628" y="49105"/>
                      <a:pt x="4709" y="49390"/>
                      <a:pt x="5902" y="49390"/>
                    </a:cubicBezTo>
                    <a:cubicBezTo>
                      <a:pt x="7534" y="49390"/>
                      <a:pt x="9375" y="48857"/>
                      <a:pt x="11323" y="47734"/>
                    </a:cubicBezTo>
                    <a:cubicBezTo>
                      <a:pt x="18023" y="43865"/>
                      <a:pt x="23456" y="34448"/>
                      <a:pt x="23456" y="26704"/>
                    </a:cubicBezTo>
                    <a:cubicBezTo>
                      <a:pt x="23456" y="18963"/>
                      <a:pt x="28890" y="9550"/>
                      <a:pt x="35593" y="5684"/>
                    </a:cubicBezTo>
                    <a:cubicBezTo>
                      <a:pt x="37180" y="4771"/>
                      <a:pt x="38690" y="4247"/>
                      <a:pt x="40076" y="4085"/>
                    </a:cubicBezTo>
                    <a:cubicBezTo>
                      <a:pt x="40392" y="4048"/>
                      <a:pt x="40701" y="4030"/>
                      <a:pt x="41004" y="4030"/>
                    </a:cubicBezTo>
                    <a:cubicBezTo>
                      <a:pt x="42126" y="4030"/>
                      <a:pt x="43150" y="4280"/>
                      <a:pt x="44041" y="4761"/>
                    </a:cubicBezTo>
                    <a:lnTo>
                      <a:pt x="37507" y="910"/>
                    </a:lnTo>
                    <a:lnTo>
                      <a:pt x="37390" y="843"/>
                    </a:lnTo>
                    <a:cubicBezTo>
                      <a:pt x="36458" y="289"/>
                      <a:pt x="35371" y="0"/>
                      <a:pt x="34169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5126;p35"/>
              <p:cNvSpPr/>
              <p:nvPr/>
            </p:nvSpPr>
            <p:spPr>
              <a:xfrm>
                <a:off x="3882583" y="1825769"/>
                <a:ext cx="841267" cy="1006786"/>
              </a:xfrm>
              <a:custGeom>
                <a:avLst/>
                <a:gdLst/>
                <a:ahLst/>
                <a:cxnLst/>
                <a:rect l="l" t="t" r="r" b="b"/>
                <a:pathLst>
                  <a:path w="26709" h="31964" extrusionOk="0">
                    <a:moveTo>
                      <a:pt x="15482" y="9857"/>
                    </a:moveTo>
                    <a:cubicBezTo>
                      <a:pt x="15737" y="10423"/>
                      <a:pt x="15858" y="11095"/>
                      <a:pt x="15850" y="11827"/>
                    </a:cubicBezTo>
                    <a:cubicBezTo>
                      <a:pt x="16054" y="11709"/>
                      <a:pt x="16261" y="11603"/>
                      <a:pt x="16461" y="11517"/>
                    </a:cubicBezTo>
                    <a:cubicBezTo>
                      <a:pt x="16482" y="11724"/>
                      <a:pt x="16488" y="11944"/>
                      <a:pt x="16488" y="12175"/>
                    </a:cubicBezTo>
                    <a:cubicBezTo>
                      <a:pt x="16488" y="15274"/>
                      <a:pt x="14316" y="19036"/>
                      <a:pt x="11634" y="20585"/>
                    </a:cubicBezTo>
                    <a:cubicBezTo>
                      <a:pt x="11441" y="20698"/>
                      <a:pt x="11244" y="20798"/>
                      <a:pt x="11062" y="20884"/>
                    </a:cubicBezTo>
                    <a:cubicBezTo>
                      <a:pt x="11034" y="20657"/>
                      <a:pt x="11020" y="20422"/>
                      <a:pt x="11024" y="20181"/>
                    </a:cubicBezTo>
                    <a:lnTo>
                      <a:pt x="11024" y="20181"/>
                    </a:lnTo>
                    <a:cubicBezTo>
                      <a:pt x="10255" y="20630"/>
                      <a:pt x="9501" y="20857"/>
                      <a:pt x="8824" y="20857"/>
                    </a:cubicBezTo>
                    <a:cubicBezTo>
                      <a:pt x="7815" y="20857"/>
                      <a:pt x="6977" y="20353"/>
                      <a:pt x="6510" y="19326"/>
                    </a:cubicBezTo>
                    <a:lnTo>
                      <a:pt x="15482" y="9857"/>
                    </a:lnTo>
                    <a:close/>
                    <a:moveTo>
                      <a:pt x="16551" y="1"/>
                    </a:moveTo>
                    <a:cubicBezTo>
                      <a:pt x="16535" y="1"/>
                      <a:pt x="16519" y="2"/>
                      <a:pt x="16503" y="3"/>
                    </a:cubicBezTo>
                    <a:lnTo>
                      <a:pt x="14089" y="242"/>
                    </a:lnTo>
                    <a:cubicBezTo>
                      <a:pt x="13861" y="266"/>
                      <a:pt x="13627" y="431"/>
                      <a:pt x="13558" y="610"/>
                    </a:cubicBezTo>
                    <a:lnTo>
                      <a:pt x="12251" y="4124"/>
                    </a:lnTo>
                    <a:cubicBezTo>
                      <a:pt x="12179" y="4306"/>
                      <a:pt x="11945" y="4527"/>
                      <a:pt x="11720" y="4634"/>
                    </a:cubicBezTo>
                    <a:cubicBezTo>
                      <a:pt x="11465" y="4755"/>
                      <a:pt x="11210" y="4889"/>
                      <a:pt x="10952" y="5037"/>
                    </a:cubicBezTo>
                    <a:lnTo>
                      <a:pt x="8417" y="3572"/>
                    </a:lnTo>
                    <a:cubicBezTo>
                      <a:pt x="8385" y="3551"/>
                      <a:pt x="8348" y="3540"/>
                      <a:pt x="8307" y="3540"/>
                    </a:cubicBezTo>
                    <a:cubicBezTo>
                      <a:pt x="8218" y="3540"/>
                      <a:pt x="8114" y="3591"/>
                      <a:pt x="8024" y="3686"/>
                    </a:cubicBezTo>
                    <a:lnTo>
                      <a:pt x="5372" y="6489"/>
                    </a:lnTo>
                    <a:cubicBezTo>
                      <a:pt x="5210" y="6655"/>
                      <a:pt x="5121" y="6916"/>
                      <a:pt x="5166" y="7072"/>
                    </a:cubicBezTo>
                    <a:lnTo>
                      <a:pt x="5904" y="9572"/>
                    </a:lnTo>
                    <a:cubicBezTo>
                      <a:pt x="5948" y="9727"/>
                      <a:pt x="5886" y="9996"/>
                      <a:pt x="5769" y="10172"/>
                    </a:cubicBezTo>
                    <a:cubicBezTo>
                      <a:pt x="5317" y="10858"/>
                      <a:pt x="4906" y="11571"/>
                      <a:pt x="4548" y="12292"/>
                    </a:cubicBezTo>
                    <a:cubicBezTo>
                      <a:pt x="4459" y="12475"/>
                      <a:pt x="4203" y="12664"/>
                      <a:pt x="3972" y="12720"/>
                    </a:cubicBezTo>
                    <a:lnTo>
                      <a:pt x="1700" y="13268"/>
                    </a:lnTo>
                    <a:cubicBezTo>
                      <a:pt x="1472" y="13323"/>
                      <a:pt x="1241" y="13516"/>
                      <a:pt x="1187" y="13696"/>
                    </a:cubicBezTo>
                    <a:lnTo>
                      <a:pt x="45" y="17543"/>
                    </a:lnTo>
                    <a:cubicBezTo>
                      <a:pt x="11" y="17654"/>
                      <a:pt x="49" y="17760"/>
                      <a:pt x="132" y="17822"/>
                    </a:cubicBezTo>
                    <a:cubicBezTo>
                      <a:pt x="183" y="17860"/>
                      <a:pt x="2704" y="19312"/>
                      <a:pt x="2704" y="19312"/>
                    </a:cubicBezTo>
                    <a:cubicBezTo>
                      <a:pt x="2700" y="19664"/>
                      <a:pt x="2714" y="20009"/>
                      <a:pt x="2745" y="20343"/>
                    </a:cubicBezTo>
                    <a:cubicBezTo>
                      <a:pt x="2762" y="20509"/>
                      <a:pt x="2666" y="20781"/>
                      <a:pt x="2521" y="20957"/>
                    </a:cubicBezTo>
                    <a:lnTo>
                      <a:pt x="207" y="23757"/>
                    </a:lnTo>
                    <a:cubicBezTo>
                      <a:pt x="66" y="23933"/>
                      <a:pt x="0" y="24188"/>
                      <a:pt x="66" y="24333"/>
                    </a:cubicBezTo>
                    <a:lnTo>
                      <a:pt x="1166" y="26764"/>
                    </a:lnTo>
                    <a:cubicBezTo>
                      <a:pt x="1183" y="26798"/>
                      <a:pt x="1207" y="26826"/>
                      <a:pt x="1235" y="26842"/>
                    </a:cubicBezTo>
                    <a:cubicBezTo>
                      <a:pt x="1324" y="26895"/>
                      <a:pt x="5941" y="29567"/>
                      <a:pt x="6114" y="29667"/>
                    </a:cubicBezTo>
                    <a:lnTo>
                      <a:pt x="6117" y="29667"/>
                    </a:lnTo>
                    <a:lnTo>
                      <a:pt x="6117" y="29670"/>
                    </a:lnTo>
                    <a:lnTo>
                      <a:pt x="6124" y="29670"/>
                    </a:lnTo>
                    <a:cubicBezTo>
                      <a:pt x="6127" y="29667"/>
                      <a:pt x="6135" y="29656"/>
                      <a:pt x="6138" y="29649"/>
                    </a:cubicBezTo>
                    <a:cubicBezTo>
                      <a:pt x="6162" y="29663"/>
                      <a:pt x="6186" y="29673"/>
                      <a:pt x="6210" y="29691"/>
                    </a:cubicBezTo>
                    <a:lnTo>
                      <a:pt x="6214" y="29691"/>
                    </a:lnTo>
                    <a:cubicBezTo>
                      <a:pt x="7593" y="30491"/>
                      <a:pt x="9983" y="31874"/>
                      <a:pt x="10134" y="31960"/>
                    </a:cubicBezTo>
                    <a:cubicBezTo>
                      <a:pt x="10137" y="31963"/>
                      <a:pt x="10137" y="31963"/>
                      <a:pt x="10141" y="31963"/>
                    </a:cubicBezTo>
                    <a:cubicBezTo>
                      <a:pt x="10210" y="31785"/>
                      <a:pt x="12167" y="23666"/>
                      <a:pt x="12283" y="23666"/>
                    </a:cubicBezTo>
                    <a:cubicBezTo>
                      <a:pt x="12284" y="23666"/>
                      <a:pt x="12285" y="23666"/>
                      <a:pt x="12286" y="23667"/>
                    </a:cubicBezTo>
                    <a:lnTo>
                      <a:pt x="13523" y="25556"/>
                    </a:lnTo>
                    <a:cubicBezTo>
                      <a:pt x="13538" y="25574"/>
                      <a:pt x="13547" y="25588"/>
                      <a:pt x="13562" y="25598"/>
                    </a:cubicBezTo>
                    <a:lnTo>
                      <a:pt x="15920" y="26971"/>
                    </a:lnTo>
                    <a:lnTo>
                      <a:pt x="18468" y="28443"/>
                    </a:lnTo>
                    <a:lnTo>
                      <a:pt x="18465" y="28440"/>
                    </a:lnTo>
                    <a:lnTo>
                      <a:pt x="16623" y="22692"/>
                    </a:lnTo>
                    <a:lnTo>
                      <a:pt x="16623" y="22692"/>
                    </a:lnTo>
                    <a:cubicBezTo>
                      <a:pt x="16686" y="22713"/>
                      <a:pt x="16752" y="22724"/>
                      <a:pt x="16820" y="22724"/>
                    </a:cubicBezTo>
                    <a:cubicBezTo>
                      <a:pt x="18529" y="22724"/>
                      <a:pt x="21913" y="16234"/>
                      <a:pt x="20806" y="15485"/>
                    </a:cubicBezTo>
                    <a:lnTo>
                      <a:pt x="26708" y="14161"/>
                    </a:lnTo>
                    <a:cubicBezTo>
                      <a:pt x="26705" y="14161"/>
                      <a:pt x="26702" y="14157"/>
                      <a:pt x="26695" y="14154"/>
                    </a:cubicBezTo>
                    <a:cubicBezTo>
                      <a:pt x="26554" y="14075"/>
                      <a:pt x="25346" y="13374"/>
                      <a:pt x="24171" y="12696"/>
                    </a:cubicBezTo>
                    <a:cubicBezTo>
                      <a:pt x="23013" y="12023"/>
                      <a:pt x="21878" y="11368"/>
                      <a:pt x="21829" y="11340"/>
                    </a:cubicBezTo>
                    <a:cubicBezTo>
                      <a:pt x="21785" y="11310"/>
                      <a:pt x="21730" y="11296"/>
                      <a:pt x="21664" y="11292"/>
                    </a:cubicBezTo>
                    <a:lnTo>
                      <a:pt x="19592" y="11175"/>
                    </a:lnTo>
                    <a:cubicBezTo>
                      <a:pt x="19381" y="11161"/>
                      <a:pt x="19227" y="11013"/>
                      <a:pt x="19243" y="10837"/>
                    </a:cubicBezTo>
                    <a:cubicBezTo>
                      <a:pt x="19302" y="10144"/>
                      <a:pt x="19305" y="9472"/>
                      <a:pt x="19247" y="8840"/>
                    </a:cubicBezTo>
                    <a:cubicBezTo>
                      <a:pt x="19230" y="8672"/>
                      <a:pt x="19330" y="8399"/>
                      <a:pt x="19471" y="8227"/>
                    </a:cubicBezTo>
                    <a:lnTo>
                      <a:pt x="22788" y="7958"/>
                    </a:lnTo>
                    <a:cubicBezTo>
                      <a:pt x="22930" y="7785"/>
                      <a:pt x="25643" y="5169"/>
                      <a:pt x="25643" y="5169"/>
                    </a:cubicBezTo>
                    <a:cubicBezTo>
                      <a:pt x="25636" y="5165"/>
                      <a:pt x="25633" y="5165"/>
                      <a:pt x="25626" y="5161"/>
                    </a:cubicBezTo>
                    <a:cubicBezTo>
                      <a:pt x="25343" y="4996"/>
                      <a:pt x="20785" y="2355"/>
                      <a:pt x="20758" y="2338"/>
                    </a:cubicBezTo>
                    <a:cubicBezTo>
                      <a:pt x="20730" y="2324"/>
                      <a:pt x="20696" y="2320"/>
                      <a:pt x="20664" y="2320"/>
                    </a:cubicBezTo>
                    <a:cubicBezTo>
                      <a:pt x="19261" y="1510"/>
                      <a:pt x="16799" y="83"/>
                      <a:pt x="16744" y="48"/>
                    </a:cubicBezTo>
                    <a:cubicBezTo>
                      <a:pt x="16693" y="20"/>
                      <a:pt x="16627" y="1"/>
                      <a:pt x="165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5127;p35"/>
              <p:cNvSpPr/>
              <p:nvPr/>
            </p:nvSpPr>
            <p:spPr>
              <a:xfrm>
                <a:off x="3883559" y="2583151"/>
                <a:ext cx="191725" cy="177173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5625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4" y="107"/>
                      <a:pt x="1" y="215"/>
                      <a:pt x="35" y="287"/>
                    </a:cubicBezTo>
                    <a:lnTo>
                      <a:pt x="1135" y="2718"/>
                    </a:lnTo>
                    <a:cubicBezTo>
                      <a:pt x="1152" y="2752"/>
                      <a:pt x="1176" y="2780"/>
                      <a:pt x="1207" y="2796"/>
                    </a:cubicBezTo>
                    <a:lnTo>
                      <a:pt x="1218" y="2804"/>
                    </a:lnTo>
                    <a:cubicBezTo>
                      <a:pt x="1452" y="2938"/>
                      <a:pt x="6086" y="5624"/>
                      <a:pt x="6086" y="5624"/>
                    </a:cubicBezTo>
                    <a:lnTo>
                      <a:pt x="5855" y="336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5128;p35"/>
              <p:cNvSpPr/>
              <p:nvPr/>
            </p:nvSpPr>
            <p:spPr>
              <a:xfrm>
                <a:off x="3882898" y="2252462"/>
                <a:ext cx="215632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7121" extrusionOk="0">
                    <a:moveTo>
                      <a:pt x="1260" y="0"/>
                    </a:moveTo>
                    <a:cubicBezTo>
                      <a:pt x="1221" y="48"/>
                      <a:pt x="1193" y="101"/>
                      <a:pt x="1177" y="149"/>
                    </a:cubicBezTo>
                    <a:lnTo>
                      <a:pt x="35" y="3996"/>
                    </a:lnTo>
                    <a:cubicBezTo>
                      <a:pt x="1" y="4107"/>
                      <a:pt x="39" y="4210"/>
                      <a:pt x="122" y="4275"/>
                    </a:cubicBezTo>
                    <a:cubicBezTo>
                      <a:pt x="125" y="4280"/>
                      <a:pt x="138" y="4286"/>
                      <a:pt x="163" y="4300"/>
                    </a:cubicBezTo>
                    <a:lnTo>
                      <a:pt x="2680" y="5758"/>
                    </a:lnTo>
                    <a:cubicBezTo>
                      <a:pt x="2687" y="5762"/>
                      <a:pt x="2694" y="5765"/>
                      <a:pt x="2694" y="5765"/>
                    </a:cubicBezTo>
                    <a:lnTo>
                      <a:pt x="5031" y="7120"/>
                    </a:lnTo>
                    <a:lnTo>
                      <a:pt x="6845" y="3210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5129;p35"/>
              <p:cNvSpPr/>
              <p:nvPr/>
            </p:nvSpPr>
            <p:spPr>
              <a:xfrm>
                <a:off x="4045802" y="1937301"/>
                <a:ext cx="255476" cy="191599"/>
              </a:xfrm>
              <a:custGeom>
                <a:avLst/>
                <a:gdLst/>
                <a:ahLst/>
                <a:cxnLst/>
                <a:rect l="l" t="t" r="r" b="b"/>
                <a:pathLst>
                  <a:path w="8111" h="6083" extrusionOk="0">
                    <a:moveTo>
                      <a:pt x="3123" y="1"/>
                    </a:moveTo>
                    <a:cubicBezTo>
                      <a:pt x="3035" y="1"/>
                      <a:pt x="2932" y="50"/>
                      <a:pt x="2842" y="145"/>
                    </a:cubicBezTo>
                    <a:lnTo>
                      <a:pt x="187" y="2948"/>
                    </a:lnTo>
                    <a:cubicBezTo>
                      <a:pt x="101" y="3041"/>
                      <a:pt x="35" y="3162"/>
                      <a:pt x="1" y="3279"/>
                    </a:cubicBezTo>
                    <a:lnTo>
                      <a:pt x="4887" y="6082"/>
                    </a:lnTo>
                    <a:lnTo>
                      <a:pt x="8111" y="2852"/>
                    </a:lnTo>
                    <a:lnTo>
                      <a:pt x="3232" y="31"/>
                    </a:lnTo>
                    <a:cubicBezTo>
                      <a:pt x="3200" y="11"/>
                      <a:pt x="3163" y="1"/>
                      <a:pt x="31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5130;p35"/>
              <p:cNvSpPr/>
              <p:nvPr/>
            </p:nvSpPr>
            <p:spPr>
              <a:xfrm>
                <a:off x="4313624" y="1825769"/>
                <a:ext cx="251224" cy="129234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4103" extrusionOk="0">
                    <a:moveTo>
                      <a:pt x="2873" y="0"/>
                    </a:moveTo>
                    <a:cubicBezTo>
                      <a:pt x="2856" y="0"/>
                      <a:pt x="2839" y="1"/>
                      <a:pt x="2821" y="3"/>
                    </a:cubicBezTo>
                    <a:lnTo>
                      <a:pt x="404" y="242"/>
                    </a:lnTo>
                    <a:cubicBezTo>
                      <a:pt x="256" y="258"/>
                      <a:pt x="104" y="334"/>
                      <a:pt x="1" y="434"/>
                    </a:cubicBezTo>
                    <a:lnTo>
                      <a:pt x="6352" y="4103"/>
                    </a:lnTo>
                    <a:lnTo>
                      <a:pt x="7975" y="3165"/>
                    </a:lnTo>
                    <a:lnTo>
                      <a:pt x="7927" y="2869"/>
                    </a:lnTo>
                    <a:cubicBezTo>
                      <a:pt x="7927" y="2869"/>
                      <a:pt x="3138" y="100"/>
                      <a:pt x="3059" y="48"/>
                    </a:cubicBezTo>
                    <a:cubicBezTo>
                      <a:pt x="3009" y="17"/>
                      <a:pt x="2945" y="0"/>
                      <a:pt x="28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5131;p35"/>
              <p:cNvSpPr/>
              <p:nvPr/>
            </p:nvSpPr>
            <p:spPr>
              <a:xfrm>
                <a:off x="4036038" y="1914749"/>
                <a:ext cx="693008" cy="919192"/>
              </a:xfrm>
              <a:custGeom>
                <a:avLst/>
                <a:gdLst/>
                <a:ahLst/>
                <a:cxnLst/>
                <a:rect l="l" t="t" r="r" b="b"/>
                <a:pathLst>
                  <a:path w="22002" h="29183" extrusionOk="0">
                    <a:moveTo>
                      <a:pt x="13170" y="8326"/>
                    </a:moveTo>
                    <a:cubicBezTo>
                      <a:pt x="13215" y="8326"/>
                      <a:pt x="13259" y="8327"/>
                      <a:pt x="13303" y="8329"/>
                    </a:cubicBezTo>
                    <a:lnTo>
                      <a:pt x="13324" y="8329"/>
                    </a:lnTo>
                    <a:cubicBezTo>
                      <a:pt x="13351" y="8329"/>
                      <a:pt x="13378" y="8332"/>
                      <a:pt x="13406" y="8336"/>
                    </a:cubicBezTo>
                    <a:cubicBezTo>
                      <a:pt x="13440" y="8336"/>
                      <a:pt x="13468" y="8340"/>
                      <a:pt x="13496" y="8347"/>
                    </a:cubicBezTo>
                    <a:cubicBezTo>
                      <a:pt x="13527" y="8347"/>
                      <a:pt x="13558" y="8350"/>
                      <a:pt x="13589" y="8356"/>
                    </a:cubicBezTo>
                    <a:cubicBezTo>
                      <a:pt x="14413" y="8477"/>
                      <a:pt x="15089" y="8974"/>
                      <a:pt x="15488" y="9857"/>
                    </a:cubicBezTo>
                    <a:cubicBezTo>
                      <a:pt x="16516" y="12126"/>
                      <a:pt x="15340" y="16084"/>
                      <a:pt x="12861" y="18697"/>
                    </a:cubicBezTo>
                    <a:cubicBezTo>
                      <a:pt x="11827" y="19790"/>
                      <a:pt x="10724" y="20476"/>
                      <a:pt x="9721" y="20735"/>
                    </a:cubicBezTo>
                    <a:cubicBezTo>
                      <a:pt x="9675" y="20749"/>
                      <a:pt x="9630" y="20759"/>
                      <a:pt x="9586" y="20769"/>
                    </a:cubicBezTo>
                    <a:cubicBezTo>
                      <a:pt x="9551" y="20780"/>
                      <a:pt x="9520" y="20783"/>
                      <a:pt x="9489" y="20790"/>
                    </a:cubicBezTo>
                    <a:cubicBezTo>
                      <a:pt x="9420" y="20804"/>
                      <a:pt x="9348" y="20818"/>
                      <a:pt x="9275" y="20825"/>
                    </a:cubicBezTo>
                    <a:cubicBezTo>
                      <a:pt x="9189" y="20839"/>
                      <a:pt x="9107" y="20845"/>
                      <a:pt x="9027" y="20849"/>
                    </a:cubicBezTo>
                    <a:cubicBezTo>
                      <a:pt x="8976" y="20852"/>
                      <a:pt x="8924" y="20856"/>
                      <a:pt x="8872" y="20856"/>
                    </a:cubicBezTo>
                    <a:lnTo>
                      <a:pt x="8800" y="20856"/>
                    </a:lnTo>
                    <a:cubicBezTo>
                      <a:pt x="7807" y="20845"/>
                      <a:pt x="6979" y="20342"/>
                      <a:pt x="6521" y="19325"/>
                    </a:cubicBezTo>
                    <a:cubicBezTo>
                      <a:pt x="6348" y="18945"/>
                      <a:pt x="6241" y="18518"/>
                      <a:pt x="6190" y="18059"/>
                    </a:cubicBezTo>
                    <a:cubicBezTo>
                      <a:pt x="6162" y="17832"/>
                      <a:pt x="6148" y="17597"/>
                      <a:pt x="6152" y="17356"/>
                    </a:cubicBezTo>
                    <a:cubicBezTo>
                      <a:pt x="6166" y="15163"/>
                      <a:pt x="7293" y="12449"/>
                      <a:pt x="9148" y="10487"/>
                    </a:cubicBezTo>
                    <a:cubicBezTo>
                      <a:pt x="9748" y="9853"/>
                      <a:pt x="10369" y="9357"/>
                      <a:pt x="10978" y="9002"/>
                    </a:cubicBezTo>
                    <a:cubicBezTo>
                      <a:pt x="11182" y="8884"/>
                      <a:pt x="11389" y="8778"/>
                      <a:pt x="11589" y="8692"/>
                    </a:cubicBezTo>
                    <a:cubicBezTo>
                      <a:pt x="12142" y="8448"/>
                      <a:pt x="12676" y="8326"/>
                      <a:pt x="13170" y="8326"/>
                    </a:cubicBezTo>
                    <a:close/>
                    <a:moveTo>
                      <a:pt x="16559" y="1"/>
                    </a:moveTo>
                    <a:cubicBezTo>
                      <a:pt x="16544" y="1"/>
                      <a:pt x="16528" y="1"/>
                      <a:pt x="16513" y="3"/>
                    </a:cubicBezTo>
                    <a:lnTo>
                      <a:pt x="14096" y="243"/>
                    </a:lnTo>
                    <a:cubicBezTo>
                      <a:pt x="13871" y="267"/>
                      <a:pt x="13634" y="430"/>
                      <a:pt x="13569" y="613"/>
                    </a:cubicBezTo>
                    <a:lnTo>
                      <a:pt x="12258" y="4126"/>
                    </a:lnTo>
                    <a:cubicBezTo>
                      <a:pt x="12192" y="4309"/>
                      <a:pt x="11951" y="4529"/>
                      <a:pt x="11731" y="4637"/>
                    </a:cubicBezTo>
                    <a:cubicBezTo>
                      <a:pt x="11234" y="4871"/>
                      <a:pt x="10738" y="5161"/>
                      <a:pt x="10234" y="5502"/>
                    </a:cubicBezTo>
                    <a:cubicBezTo>
                      <a:pt x="10128" y="5574"/>
                      <a:pt x="10015" y="5611"/>
                      <a:pt x="9919" y="5611"/>
                    </a:cubicBezTo>
                    <a:cubicBezTo>
                      <a:pt x="9831" y="5611"/>
                      <a:pt x="9758" y="5580"/>
                      <a:pt x="9716" y="5516"/>
                    </a:cubicBezTo>
                    <a:lnTo>
                      <a:pt x="8479" y="3626"/>
                    </a:lnTo>
                    <a:cubicBezTo>
                      <a:pt x="8441" y="3569"/>
                      <a:pt x="8384" y="3542"/>
                      <a:pt x="8318" y="3542"/>
                    </a:cubicBezTo>
                    <a:cubicBezTo>
                      <a:pt x="8229" y="3542"/>
                      <a:pt x="8124" y="3592"/>
                      <a:pt x="8031" y="3685"/>
                    </a:cubicBezTo>
                    <a:lnTo>
                      <a:pt x="5379" y="6491"/>
                    </a:lnTo>
                    <a:cubicBezTo>
                      <a:pt x="5221" y="6657"/>
                      <a:pt x="5128" y="6919"/>
                      <a:pt x="5173" y="7071"/>
                    </a:cubicBezTo>
                    <a:lnTo>
                      <a:pt x="5914" y="9574"/>
                    </a:lnTo>
                    <a:cubicBezTo>
                      <a:pt x="5959" y="9726"/>
                      <a:pt x="5897" y="9998"/>
                      <a:pt x="5779" y="10177"/>
                    </a:cubicBezTo>
                    <a:cubicBezTo>
                      <a:pt x="5324" y="10860"/>
                      <a:pt x="4917" y="11571"/>
                      <a:pt x="4559" y="12295"/>
                    </a:cubicBezTo>
                    <a:cubicBezTo>
                      <a:pt x="4466" y="12473"/>
                      <a:pt x="4210" y="12670"/>
                      <a:pt x="3983" y="12722"/>
                    </a:cubicBezTo>
                    <a:lnTo>
                      <a:pt x="1710" y="13270"/>
                    </a:lnTo>
                    <a:cubicBezTo>
                      <a:pt x="1479" y="13326"/>
                      <a:pt x="1252" y="13519"/>
                      <a:pt x="1197" y="13698"/>
                    </a:cubicBezTo>
                    <a:lnTo>
                      <a:pt x="55" y="17546"/>
                    </a:lnTo>
                    <a:cubicBezTo>
                      <a:pt x="1" y="17725"/>
                      <a:pt x="128" y="17880"/>
                      <a:pt x="335" y="17890"/>
                    </a:cubicBezTo>
                    <a:lnTo>
                      <a:pt x="2410" y="18008"/>
                    </a:lnTo>
                    <a:cubicBezTo>
                      <a:pt x="2621" y="18022"/>
                      <a:pt x="2773" y="18170"/>
                      <a:pt x="2759" y="18346"/>
                    </a:cubicBezTo>
                    <a:cubicBezTo>
                      <a:pt x="2697" y="19039"/>
                      <a:pt x="2697" y="19711"/>
                      <a:pt x="2755" y="20342"/>
                    </a:cubicBezTo>
                    <a:cubicBezTo>
                      <a:pt x="2773" y="20511"/>
                      <a:pt x="2673" y="20783"/>
                      <a:pt x="2531" y="20956"/>
                    </a:cubicBezTo>
                    <a:lnTo>
                      <a:pt x="217" y="23759"/>
                    </a:lnTo>
                    <a:cubicBezTo>
                      <a:pt x="73" y="23931"/>
                      <a:pt x="11" y="24190"/>
                      <a:pt x="76" y="24335"/>
                    </a:cubicBezTo>
                    <a:lnTo>
                      <a:pt x="1176" y="26762"/>
                    </a:lnTo>
                    <a:cubicBezTo>
                      <a:pt x="1190" y="26800"/>
                      <a:pt x="1214" y="26824"/>
                      <a:pt x="1242" y="26842"/>
                    </a:cubicBezTo>
                    <a:lnTo>
                      <a:pt x="1245" y="26842"/>
                    </a:lnTo>
                    <a:cubicBezTo>
                      <a:pt x="1245" y="26845"/>
                      <a:pt x="1248" y="26845"/>
                      <a:pt x="1252" y="26845"/>
                    </a:cubicBezTo>
                    <a:cubicBezTo>
                      <a:pt x="1280" y="26859"/>
                      <a:pt x="1307" y="26866"/>
                      <a:pt x="1338" y="26866"/>
                    </a:cubicBezTo>
                    <a:lnTo>
                      <a:pt x="1342" y="26866"/>
                    </a:lnTo>
                    <a:cubicBezTo>
                      <a:pt x="1421" y="26866"/>
                      <a:pt x="1517" y="26824"/>
                      <a:pt x="1611" y="26738"/>
                    </a:cubicBezTo>
                    <a:lnTo>
                      <a:pt x="4079" y="24480"/>
                    </a:lnTo>
                    <a:cubicBezTo>
                      <a:pt x="4189" y="24383"/>
                      <a:pt x="4321" y="24330"/>
                      <a:pt x="4437" y="24330"/>
                    </a:cubicBezTo>
                    <a:cubicBezTo>
                      <a:pt x="4507" y="24330"/>
                      <a:pt x="4571" y="24350"/>
                      <a:pt x="4621" y="24390"/>
                    </a:cubicBezTo>
                    <a:cubicBezTo>
                      <a:pt x="4942" y="24652"/>
                      <a:pt x="5297" y="24856"/>
                      <a:pt x="5676" y="25004"/>
                    </a:cubicBezTo>
                    <a:cubicBezTo>
                      <a:pt x="5848" y="25072"/>
                      <a:pt x="5965" y="25259"/>
                      <a:pt x="5924" y="25438"/>
                    </a:cubicBezTo>
                    <a:lnTo>
                      <a:pt x="5162" y="28896"/>
                    </a:lnTo>
                    <a:cubicBezTo>
                      <a:pt x="5141" y="29000"/>
                      <a:pt x="5183" y="29083"/>
                      <a:pt x="5262" y="29135"/>
                    </a:cubicBezTo>
                    <a:cubicBezTo>
                      <a:pt x="5265" y="29138"/>
                      <a:pt x="5265" y="29138"/>
                      <a:pt x="5269" y="29138"/>
                    </a:cubicBezTo>
                    <a:cubicBezTo>
                      <a:pt x="5316" y="29166"/>
                      <a:pt x="5377" y="29182"/>
                      <a:pt x="5445" y="29182"/>
                    </a:cubicBezTo>
                    <a:cubicBezTo>
                      <a:pt x="5462" y="29182"/>
                      <a:pt x="5479" y="29181"/>
                      <a:pt x="5496" y="29179"/>
                    </a:cubicBezTo>
                    <a:lnTo>
                      <a:pt x="7913" y="28941"/>
                    </a:lnTo>
                    <a:cubicBezTo>
                      <a:pt x="8138" y="28917"/>
                      <a:pt x="8376" y="28752"/>
                      <a:pt x="8441" y="28573"/>
                    </a:cubicBezTo>
                    <a:lnTo>
                      <a:pt x="9755" y="25059"/>
                    </a:lnTo>
                    <a:cubicBezTo>
                      <a:pt x="9820" y="24876"/>
                      <a:pt x="10058" y="24655"/>
                      <a:pt x="10283" y="24549"/>
                    </a:cubicBezTo>
                    <a:cubicBezTo>
                      <a:pt x="10534" y="24428"/>
                      <a:pt x="10792" y="24294"/>
                      <a:pt x="11048" y="24146"/>
                    </a:cubicBezTo>
                    <a:cubicBezTo>
                      <a:pt x="11289" y="24004"/>
                      <a:pt x="11534" y="23849"/>
                      <a:pt x="11779" y="23683"/>
                    </a:cubicBezTo>
                    <a:cubicBezTo>
                      <a:pt x="11883" y="23611"/>
                      <a:pt x="11996" y="23574"/>
                      <a:pt x="12092" y="23574"/>
                    </a:cubicBezTo>
                    <a:cubicBezTo>
                      <a:pt x="12180" y="23574"/>
                      <a:pt x="12253" y="23605"/>
                      <a:pt x="12293" y="23670"/>
                    </a:cubicBezTo>
                    <a:lnTo>
                      <a:pt x="13534" y="25559"/>
                    </a:lnTo>
                    <a:cubicBezTo>
                      <a:pt x="13548" y="25583"/>
                      <a:pt x="13569" y="25600"/>
                      <a:pt x="13593" y="25615"/>
                    </a:cubicBezTo>
                    <a:cubicBezTo>
                      <a:pt x="13622" y="25633"/>
                      <a:pt x="13657" y="25642"/>
                      <a:pt x="13694" y="25642"/>
                    </a:cubicBezTo>
                    <a:cubicBezTo>
                      <a:pt x="13782" y="25642"/>
                      <a:pt x="13885" y="25591"/>
                      <a:pt x="13975" y="25497"/>
                    </a:cubicBezTo>
                    <a:lnTo>
                      <a:pt x="16634" y="22693"/>
                    </a:lnTo>
                    <a:cubicBezTo>
                      <a:pt x="16788" y="22528"/>
                      <a:pt x="16882" y="22266"/>
                      <a:pt x="16837" y="22111"/>
                    </a:cubicBezTo>
                    <a:lnTo>
                      <a:pt x="16096" y="19611"/>
                    </a:lnTo>
                    <a:cubicBezTo>
                      <a:pt x="16051" y="19456"/>
                      <a:pt x="16117" y="19187"/>
                      <a:pt x="16233" y="19011"/>
                    </a:cubicBezTo>
                    <a:cubicBezTo>
                      <a:pt x="16688" y="18325"/>
                      <a:pt x="17092" y="17612"/>
                      <a:pt x="17451" y="16891"/>
                    </a:cubicBezTo>
                    <a:cubicBezTo>
                      <a:pt x="17544" y="16708"/>
                      <a:pt x="17799" y="16518"/>
                      <a:pt x="18030" y="16463"/>
                    </a:cubicBezTo>
                    <a:lnTo>
                      <a:pt x="20299" y="15915"/>
                    </a:lnTo>
                    <a:cubicBezTo>
                      <a:pt x="20530" y="15860"/>
                      <a:pt x="20761" y="15670"/>
                      <a:pt x="20813" y="15487"/>
                    </a:cubicBezTo>
                    <a:lnTo>
                      <a:pt x="21957" y="11639"/>
                    </a:lnTo>
                    <a:cubicBezTo>
                      <a:pt x="21992" y="11515"/>
                      <a:pt x="21943" y="11398"/>
                      <a:pt x="21836" y="11336"/>
                    </a:cubicBezTo>
                    <a:cubicBezTo>
                      <a:pt x="21833" y="11336"/>
                      <a:pt x="21830" y="11332"/>
                      <a:pt x="21823" y="11329"/>
                    </a:cubicBezTo>
                    <a:cubicBezTo>
                      <a:pt x="21782" y="11308"/>
                      <a:pt x="21730" y="11294"/>
                      <a:pt x="21674" y="11291"/>
                    </a:cubicBezTo>
                    <a:lnTo>
                      <a:pt x="19602" y="11174"/>
                    </a:lnTo>
                    <a:cubicBezTo>
                      <a:pt x="19392" y="11163"/>
                      <a:pt x="19237" y="11012"/>
                      <a:pt x="19250" y="10839"/>
                    </a:cubicBezTo>
                    <a:cubicBezTo>
                      <a:pt x="19282" y="10512"/>
                      <a:pt x="19299" y="10184"/>
                      <a:pt x="19299" y="9871"/>
                    </a:cubicBezTo>
                    <a:cubicBezTo>
                      <a:pt x="19302" y="9519"/>
                      <a:pt x="19288" y="9174"/>
                      <a:pt x="19254" y="8840"/>
                    </a:cubicBezTo>
                    <a:cubicBezTo>
                      <a:pt x="19240" y="8674"/>
                      <a:pt x="19336" y="8402"/>
                      <a:pt x="19481" y="8229"/>
                    </a:cubicBezTo>
                    <a:lnTo>
                      <a:pt x="21795" y="5426"/>
                    </a:lnTo>
                    <a:cubicBezTo>
                      <a:pt x="21940" y="5253"/>
                      <a:pt x="22002" y="4995"/>
                      <a:pt x="21936" y="4850"/>
                    </a:cubicBezTo>
                    <a:lnTo>
                      <a:pt x="20837" y="2419"/>
                    </a:lnTo>
                    <a:cubicBezTo>
                      <a:pt x="20823" y="2385"/>
                      <a:pt x="20799" y="2361"/>
                      <a:pt x="20771" y="2344"/>
                    </a:cubicBezTo>
                    <a:cubicBezTo>
                      <a:pt x="20764" y="2340"/>
                      <a:pt x="20761" y="2340"/>
                      <a:pt x="20754" y="2336"/>
                    </a:cubicBezTo>
                    <a:cubicBezTo>
                      <a:pt x="20730" y="2324"/>
                      <a:pt x="20702" y="2318"/>
                      <a:pt x="20672" y="2318"/>
                    </a:cubicBezTo>
                    <a:cubicBezTo>
                      <a:pt x="20592" y="2318"/>
                      <a:pt x="20495" y="2362"/>
                      <a:pt x="20402" y="2447"/>
                    </a:cubicBezTo>
                    <a:lnTo>
                      <a:pt x="17930" y="4702"/>
                    </a:lnTo>
                    <a:cubicBezTo>
                      <a:pt x="17822" y="4802"/>
                      <a:pt x="17692" y="4853"/>
                      <a:pt x="17577" y="4853"/>
                    </a:cubicBezTo>
                    <a:cubicBezTo>
                      <a:pt x="17505" y="4853"/>
                      <a:pt x="17439" y="4833"/>
                      <a:pt x="17388" y="4792"/>
                    </a:cubicBezTo>
                    <a:cubicBezTo>
                      <a:pt x="17068" y="4529"/>
                      <a:pt x="16716" y="4326"/>
                      <a:pt x="16333" y="4177"/>
                    </a:cubicBezTo>
                    <a:cubicBezTo>
                      <a:pt x="16165" y="4112"/>
                      <a:pt x="16047" y="3926"/>
                      <a:pt x="16085" y="3747"/>
                    </a:cubicBezTo>
                    <a:lnTo>
                      <a:pt x="16847" y="288"/>
                    </a:lnTo>
                    <a:cubicBezTo>
                      <a:pt x="16871" y="181"/>
                      <a:pt x="16827" y="95"/>
                      <a:pt x="16744" y="44"/>
                    </a:cubicBezTo>
                    <a:cubicBezTo>
                      <a:pt x="16693" y="15"/>
                      <a:pt x="16629" y="1"/>
                      <a:pt x="165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5132;p35"/>
              <p:cNvSpPr/>
              <p:nvPr/>
            </p:nvSpPr>
            <p:spPr>
              <a:xfrm>
                <a:off x="4536246" y="1899378"/>
                <a:ext cx="153960" cy="89201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2832" extrusionOk="0">
                    <a:moveTo>
                      <a:pt x="1" y="1"/>
                    </a:moveTo>
                    <a:lnTo>
                      <a:pt x="4887" y="283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5133;p35"/>
              <p:cNvSpPr/>
              <p:nvPr/>
            </p:nvSpPr>
            <p:spPr>
              <a:xfrm>
                <a:off x="4251479" y="2230729"/>
                <a:ext cx="208891" cy="269493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8556" extrusionOk="0">
                    <a:moveTo>
                      <a:pt x="4537" y="0"/>
                    </a:moveTo>
                    <a:cubicBezTo>
                      <a:pt x="4115" y="0"/>
                      <a:pt x="3640" y="137"/>
                      <a:pt x="3136" y="428"/>
                    </a:cubicBezTo>
                    <a:cubicBezTo>
                      <a:pt x="1404" y="1428"/>
                      <a:pt x="1" y="3859"/>
                      <a:pt x="1" y="5859"/>
                    </a:cubicBezTo>
                    <a:cubicBezTo>
                      <a:pt x="1" y="6859"/>
                      <a:pt x="349" y="7559"/>
                      <a:pt x="915" y="7890"/>
                    </a:cubicBezTo>
                    <a:lnTo>
                      <a:pt x="919" y="7890"/>
                    </a:lnTo>
                    <a:lnTo>
                      <a:pt x="2080" y="8555"/>
                    </a:lnTo>
                    <a:lnTo>
                      <a:pt x="2359" y="8089"/>
                    </a:lnTo>
                    <a:cubicBezTo>
                      <a:pt x="2646" y="8024"/>
                      <a:pt x="2943" y="7920"/>
                      <a:pt x="3256" y="7742"/>
                    </a:cubicBezTo>
                    <a:cubicBezTo>
                      <a:pt x="4991" y="6738"/>
                      <a:pt x="6393" y="4307"/>
                      <a:pt x="6393" y="2307"/>
                    </a:cubicBezTo>
                    <a:cubicBezTo>
                      <a:pt x="6393" y="2011"/>
                      <a:pt x="6356" y="1749"/>
                      <a:pt x="6297" y="1504"/>
                    </a:cubicBezTo>
                    <a:lnTo>
                      <a:pt x="6632" y="945"/>
                    </a:lnTo>
                    <a:lnTo>
                      <a:pt x="5356" y="207"/>
                    </a:lnTo>
                    <a:lnTo>
                      <a:pt x="5343" y="200"/>
                    </a:lnTo>
                    <a:cubicBezTo>
                      <a:pt x="5106" y="69"/>
                      <a:pt x="4835" y="0"/>
                      <a:pt x="4537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5134;p35"/>
              <p:cNvSpPr/>
              <p:nvPr/>
            </p:nvSpPr>
            <p:spPr>
              <a:xfrm>
                <a:off x="4280299" y="2479210"/>
                <a:ext cx="53987" cy="2100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667" extrusionOk="0">
                    <a:moveTo>
                      <a:pt x="1713" y="128"/>
                    </a:moveTo>
                    <a:cubicBezTo>
                      <a:pt x="1621" y="156"/>
                      <a:pt x="1531" y="180"/>
                      <a:pt x="1444" y="200"/>
                    </a:cubicBezTo>
                    <a:lnTo>
                      <a:pt x="1165" y="666"/>
                    </a:lnTo>
                    <a:lnTo>
                      <a:pt x="1165" y="666"/>
                    </a:lnTo>
                    <a:lnTo>
                      <a:pt x="1444" y="200"/>
                    </a:lnTo>
                    <a:cubicBezTo>
                      <a:pt x="1531" y="180"/>
                      <a:pt x="1621" y="156"/>
                      <a:pt x="1713" y="128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5135;p35"/>
              <p:cNvSpPr/>
              <p:nvPr/>
            </p:nvSpPr>
            <p:spPr>
              <a:xfrm>
                <a:off x="4251479" y="2311425"/>
                <a:ext cx="176229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5994" extrusionOk="0">
                    <a:moveTo>
                      <a:pt x="1043" y="0"/>
                    </a:moveTo>
                    <a:cubicBezTo>
                      <a:pt x="405" y="1031"/>
                      <a:pt x="1" y="2228"/>
                      <a:pt x="1" y="3297"/>
                    </a:cubicBezTo>
                    <a:cubicBezTo>
                      <a:pt x="1" y="4297"/>
                      <a:pt x="349" y="4997"/>
                      <a:pt x="915" y="5328"/>
                    </a:cubicBezTo>
                    <a:lnTo>
                      <a:pt x="919" y="5328"/>
                    </a:lnTo>
                    <a:lnTo>
                      <a:pt x="2080" y="5993"/>
                    </a:lnTo>
                    <a:lnTo>
                      <a:pt x="2359" y="5527"/>
                    </a:lnTo>
                    <a:cubicBezTo>
                      <a:pt x="2446" y="5507"/>
                      <a:pt x="2536" y="5483"/>
                      <a:pt x="2628" y="5455"/>
                    </a:cubicBezTo>
                    <a:cubicBezTo>
                      <a:pt x="2832" y="5390"/>
                      <a:pt x="3042" y="5304"/>
                      <a:pt x="3260" y="5176"/>
                    </a:cubicBezTo>
                    <a:cubicBezTo>
                      <a:pt x="4184" y="4642"/>
                      <a:pt x="5018" y="3697"/>
                      <a:pt x="5594" y="2624"/>
                    </a:cubicBezTo>
                    <a:lnTo>
                      <a:pt x="1043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5136;p35"/>
              <p:cNvSpPr/>
              <p:nvPr/>
            </p:nvSpPr>
            <p:spPr>
              <a:xfrm>
                <a:off x="4353279" y="2232556"/>
                <a:ext cx="25104" cy="992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15" extrusionOk="0">
                    <a:moveTo>
                      <a:pt x="796" y="1"/>
                    </a:moveTo>
                    <a:cubicBezTo>
                      <a:pt x="545" y="63"/>
                      <a:pt x="276" y="166"/>
                      <a:pt x="0" y="315"/>
                    </a:cubicBezTo>
                    <a:cubicBezTo>
                      <a:pt x="276" y="166"/>
                      <a:pt x="545" y="63"/>
                      <a:pt x="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5137;p35"/>
              <p:cNvSpPr/>
              <p:nvPr/>
            </p:nvSpPr>
            <p:spPr>
              <a:xfrm>
                <a:off x="4419738" y="2237028"/>
                <a:ext cx="40632" cy="3121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991" extrusionOk="0">
                    <a:moveTo>
                      <a:pt x="14" y="7"/>
                    </a:moveTo>
                    <a:lnTo>
                      <a:pt x="14" y="7"/>
                    </a:lnTo>
                    <a:lnTo>
                      <a:pt x="14" y="7"/>
                    </a:lnTo>
                    <a:lnTo>
                      <a:pt x="1290" y="745"/>
                    </a:lnTo>
                    <a:lnTo>
                      <a:pt x="1142" y="990"/>
                    </a:lnTo>
                    <a:lnTo>
                      <a:pt x="1290" y="745"/>
                    </a:lnTo>
                    <a:lnTo>
                      <a:pt x="14" y="7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5138;p35"/>
              <p:cNvSpPr/>
              <p:nvPr/>
            </p:nvSpPr>
            <p:spPr>
              <a:xfrm>
                <a:off x="4293528" y="2244304"/>
                <a:ext cx="56381" cy="53262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691" extrusionOk="0">
                    <a:moveTo>
                      <a:pt x="1790" y="0"/>
                    </a:moveTo>
                    <a:lnTo>
                      <a:pt x="1790" y="0"/>
                    </a:lnTo>
                    <a:cubicBezTo>
                      <a:pt x="1124" y="387"/>
                      <a:pt x="507" y="987"/>
                      <a:pt x="1" y="1690"/>
                    </a:cubicBezTo>
                    <a:cubicBezTo>
                      <a:pt x="507" y="987"/>
                      <a:pt x="1124" y="390"/>
                      <a:pt x="1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5139;p35"/>
              <p:cNvSpPr/>
              <p:nvPr/>
            </p:nvSpPr>
            <p:spPr>
              <a:xfrm>
                <a:off x="4436337" y="2279266"/>
                <a:ext cx="16536" cy="9691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77" extrusionOk="0">
                    <a:moveTo>
                      <a:pt x="435" y="1"/>
                    </a:moveTo>
                    <a:cubicBezTo>
                      <a:pt x="491" y="232"/>
                      <a:pt x="524" y="483"/>
                      <a:pt x="524" y="766"/>
                    </a:cubicBezTo>
                    <a:cubicBezTo>
                      <a:pt x="524" y="1508"/>
                      <a:pt x="332" y="2311"/>
                      <a:pt x="1" y="3077"/>
                    </a:cubicBezTo>
                    <a:cubicBezTo>
                      <a:pt x="332" y="2311"/>
                      <a:pt x="524" y="1508"/>
                      <a:pt x="524" y="766"/>
                    </a:cubicBezTo>
                    <a:cubicBezTo>
                      <a:pt x="524" y="483"/>
                      <a:pt x="491" y="232"/>
                      <a:pt x="435" y="1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5140;p35"/>
              <p:cNvSpPr/>
              <p:nvPr/>
            </p:nvSpPr>
            <p:spPr>
              <a:xfrm>
                <a:off x="4284300" y="2230729"/>
                <a:ext cx="176071" cy="163378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87" extrusionOk="0">
                    <a:moveTo>
                      <a:pt x="3490" y="0"/>
                    </a:moveTo>
                    <a:cubicBezTo>
                      <a:pt x="3331" y="0"/>
                      <a:pt x="3163" y="21"/>
                      <a:pt x="2986" y="59"/>
                    </a:cubicBezTo>
                    <a:cubicBezTo>
                      <a:pt x="2735" y="121"/>
                      <a:pt x="2466" y="224"/>
                      <a:pt x="2190" y="373"/>
                    </a:cubicBezTo>
                    <a:cubicBezTo>
                      <a:pt x="2159" y="390"/>
                      <a:pt x="2128" y="407"/>
                      <a:pt x="2094" y="428"/>
                    </a:cubicBezTo>
                    <a:cubicBezTo>
                      <a:pt x="2090" y="428"/>
                      <a:pt x="2090" y="431"/>
                      <a:pt x="2087" y="431"/>
                    </a:cubicBezTo>
                    <a:lnTo>
                      <a:pt x="2083" y="431"/>
                    </a:lnTo>
                    <a:cubicBezTo>
                      <a:pt x="1417" y="821"/>
                      <a:pt x="800" y="1418"/>
                      <a:pt x="294" y="2121"/>
                    </a:cubicBezTo>
                    <a:cubicBezTo>
                      <a:pt x="194" y="2266"/>
                      <a:pt x="93" y="2411"/>
                      <a:pt x="1" y="2562"/>
                    </a:cubicBezTo>
                    <a:lnTo>
                      <a:pt x="4552" y="5186"/>
                    </a:lnTo>
                    <a:cubicBezTo>
                      <a:pt x="4652" y="5000"/>
                      <a:pt x="4745" y="4811"/>
                      <a:pt x="4828" y="4618"/>
                    </a:cubicBezTo>
                    <a:cubicBezTo>
                      <a:pt x="5159" y="3852"/>
                      <a:pt x="5351" y="3049"/>
                      <a:pt x="5351" y="2307"/>
                    </a:cubicBezTo>
                    <a:cubicBezTo>
                      <a:pt x="5351" y="2024"/>
                      <a:pt x="5318" y="1773"/>
                      <a:pt x="5262" y="1542"/>
                    </a:cubicBezTo>
                    <a:cubicBezTo>
                      <a:pt x="5259" y="1528"/>
                      <a:pt x="5259" y="1518"/>
                      <a:pt x="5255" y="1504"/>
                    </a:cubicBezTo>
                    <a:lnTo>
                      <a:pt x="5442" y="1190"/>
                    </a:lnTo>
                    <a:lnTo>
                      <a:pt x="5590" y="945"/>
                    </a:lnTo>
                    <a:lnTo>
                      <a:pt x="4314" y="207"/>
                    </a:lnTo>
                    <a:lnTo>
                      <a:pt x="4301" y="200"/>
                    </a:lnTo>
                    <a:lnTo>
                      <a:pt x="4301" y="204"/>
                    </a:lnTo>
                    <a:cubicBezTo>
                      <a:pt x="4062" y="70"/>
                      <a:pt x="3790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5143;p35"/>
              <p:cNvSpPr/>
              <p:nvPr/>
            </p:nvSpPr>
            <p:spPr>
              <a:xfrm>
                <a:off x="3761476" y="2350229"/>
                <a:ext cx="347984" cy="517693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6436" extrusionOk="0">
                    <a:moveTo>
                      <a:pt x="943" y="0"/>
                    </a:moveTo>
                    <a:cubicBezTo>
                      <a:pt x="636" y="0"/>
                      <a:pt x="321" y="20"/>
                      <a:pt x="0" y="58"/>
                    </a:cubicBezTo>
                    <a:cubicBezTo>
                      <a:pt x="525" y="1320"/>
                      <a:pt x="811" y="2858"/>
                      <a:pt x="811" y="4640"/>
                    </a:cubicBezTo>
                    <a:cubicBezTo>
                      <a:pt x="811" y="8488"/>
                      <a:pt x="2152" y="11198"/>
                      <a:pt x="4328" y="12478"/>
                    </a:cubicBezTo>
                    <a:lnTo>
                      <a:pt x="11048" y="16436"/>
                    </a:lnTo>
                    <a:cubicBezTo>
                      <a:pt x="9935" y="15747"/>
                      <a:pt x="9052" y="14671"/>
                      <a:pt x="8466" y="13253"/>
                    </a:cubicBezTo>
                    <a:cubicBezTo>
                      <a:pt x="7938" y="11988"/>
                      <a:pt x="7648" y="10450"/>
                      <a:pt x="7648" y="8668"/>
                    </a:cubicBezTo>
                    <a:cubicBezTo>
                      <a:pt x="7648" y="4851"/>
                      <a:pt x="6328" y="2148"/>
                      <a:pt x="4184" y="861"/>
                    </a:cubicBezTo>
                    <a:lnTo>
                      <a:pt x="3966" y="734"/>
                    </a:lnTo>
                    <a:cubicBezTo>
                      <a:pt x="3076" y="253"/>
                      <a:pt x="2058" y="0"/>
                      <a:pt x="943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5144;p35"/>
              <p:cNvSpPr/>
              <p:nvPr/>
            </p:nvSpPr>
            <p:spPr>
              <a:xfrm>
                <a:off x="3761476" y="2350198"/>
                <a:ext cx="347984" cy="517724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6437" extrusionOk="0">
                    <a:moveTo>
                      <a:pt x="939" y="1"/>
                    </a:moveTo>
                    <a:cubicBezTo>
                      <a:pt x="632" y="1"/>
                      <a:pt x="318" y="21"/>
                      <a:pt x="0" y="59"/>
                    </a:cubicBezTo>
                    <a:cubicBezTo>
                      <a:pt x="301" y="783"/>
                      <a:pt x="525" y="1600"/>
                      <a:pt x="659" y="2496"/>
                    </a:cubicBezTo>
                    <a:lnTo>
                      <a:pt x="2211" y="6093"/>
                    </a:lnTo>
                    <a:cubicBezTo>
                      <a:pt x="2252" y="6072"/>
                      <a:pt x="2294" y="6066"/>
                      <a:pt x="2328" y="6066"/>
                    </a:cubicBezTo>
                    <a:cubicBezTo>
                      <a:pt x="2370" y="6066"/>
                      <a:pt x="2404" y="6075"/>
                      <a:pt x="2435" y="6093"/>
                    </a:cubicBezTo>
                    <a:lnTo>
                      <a:pt x="2435" y="6100"/>
                    </a:lnTo>
                    <a:lnTo>
                      <a:pt x="2538" y="9621"/>
                    </a:lnTo>
                    <a:cubicBezTo>
                      <a:pt x="2538" y="9820"/>
                      <a:pt x="2408" y="10072"/>
                      <a:pt x="2246" y="10186"/>
                    </a:cubicBezTo>
                    <a:lnTo>
                      <a:pt x="2193" y="10348"/>
                    </a:lnTo>
                    <a:cubicBezTo>
                      <a:pt x="2759" y="11265"/>
                      <a:pt x="3480" y="11982"/>
                      <a:pt x="4328" y="12479"/>
                    </a:cubicBezTo>
                    <a:lnTo>
                      <a:pt x="11048" y="16437"/>
                    </a:lnTo>
                    <a:cubicBezTo>
                      <a:pt x="9935" y="15748"/>
                      <a:pt x="9052" y="14672"/>
                      <a:pt x="8466" y="13254"/>
                    </a:cubicBezTo>
                    <a:cubicBezTo>
                      <a:pt x="8027" y="12210"/>
                      <a:pt x="7755" y="10975"/>
                      <a:pt x="7676" y="9572"/>
                    </a:cubicBezTo>
                    <a:cubicBezTo>
                      <a:pt x="7659" y="9279"/>
                      <a:pt x="7648" y="8979"/>
                      <a:pt x="7648" y="8669"/>
                    </a:cubicBezTo>
                    <a:cubicBezTo>
                      <a:pt x="7648" y="6610"/>
                      <a:pt x="7266" y="4880"/>
                      <a:pt x="6576" y="3514"/>
                    </a:cubicBezTo>
                    <a:cubicBezTo>
                      <a:pt x="6324" y="3018"/>
                      <a:pt x="6031" y="2569"/>
                      <a:pt x="5704" y="2173"/>
                    </a:cubicBezTo>
                    <a:cubicBezTo>
                      <a:pt x="5259" y="1642"/>
                      <a:pt x="4749" y="1201"/>
                      <a:pt x="4184" y="862"/>
                    </a:cubicBezTo>
                    <a:lnTo>
                      <a:pt x="3966" y="735"/>
                    </a:lnTo>
                    <a:cubicBezTo>
                      <a:pt x="3956" y="731"/>
                      <a:pt x="3949" y="725"/>
                      <a:pt x="3942" y="721"/>
                    </a:cubicBezTo>
                    <a:cubicBezTo>
                      <a:pt x="3056" y="249"/>
                      <a:pt x="2045" y="1"/>
                      <a:pt x="939" y="1"/>
                    </a:cubicBezTo>
                    <a:close/>
                  </a:path>
                </a:pathLst>
              </a:custGeom>
              <a:solidFill>
                <a:srgbClr val="1B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5145;p35"/>
              <p:cNvSpPr/>
              <p:nvPr/>
            </p:nvSpPr>
            <p:spPr>
              <a:xfrm>
                <a:off x="3807084" y="2541984"/>
                <a:ext cx="164133" cy="114682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3641" extrusionOk="0">
                    <a:moveTo>
                      <a:pt x="987" y="1"/>
                    </a:moveTo>
                    <a:lnTo>
                      <a:pt x="1" y="2442"/>
                    </a:lnTo>
                    <a:cubicBezTo>
                      <a:pt x="145" y="2721"/>
                      <a:pt x="1897" y="3090"/>
                      <a:pt x="1997" y="3414"/>
                    </a:cubicBezTo>
                    <a:cubicBezTo>
                      <a:pt x="2041" y="3556"/>
                      <a:pt x="2157" y="3640"/>
                      <a:pt x="2288" y="3640"/>
                    </a:cubicBezTo>
                    <a:cubicBezTo>
                      <a:pt x="2331" y="3640"/>
                      <a:pt x="2376" y="3631"/>
                      <a:pt x="2421" y="3611"/>
                    </a:cubicBezTo>
                    <a:lnTo>
                      <a:pt x="4980" y="2459"/>
                    </a:lnTo>
                    <a:cubicBezTo>
                      <a:pt x="5033" y="2434"/>
                      <a:pt x="5083" y="2426"/>
                      <a:pt x="5128" y="2426"/>
                    </a:cubicBezTo>
                    <a:cubicBezTo>
                      <a:pt x="5158" y="2426"/>
                      <a:pt x="5186" y="2429"/>
                      <a:pt x="5211" y="2435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5146;p35"/>
              <p:cNvSpPr/>
              <p:nvPr/>
            </p:nvSpPr>
            <p:spPr>
              <a:xfrm>
                <a:off x="3133640" y="2353505"/>
                <a:ext cx="707812" cy="963729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30597" extrusionOk="0">
                    <a:moveTo>
                      <a:pt x="15097" y="8607"/>
                    </a:moveTo>
                    <a:cubicBezTo>
                      <a:pt x="15125" y="8607"/>
                      <a:pt x="15149" y="8615"/>
                      <a:pt x="15169" y="8633"/>
                    </a:cubicBezTo>
                    <a:cubicBezTo>
                      <a:pt x="15765" y="9167"/>
                      <a:pt x="16090" y="10157"/>
                      <a:pt x="16090" y="11543"/>
                    </a:cubicBezTo>
                    <a:cubicBezTo>
                      <a:pt x="16090" y="14635"/>
                      <a:pt x="13917" y="18401"/>
                      <a:pt x="11238" y="19949"/>
                    </a:cubicBezTo>
                    <a:cubicBezTo>
                      <a:pt x="10421" y="20419"/>
                      <a:pt x="9700" y="20646"/>
                      <a:pt x="9090" y="20646"/>
                    </a:cubicBezTo>
                    <a:cubicBezTo>
                      <a:pt x="8778" y="20646"/>
                      <a:pt x="8496" y="20586"/>
                      <a:pt x="8245" y="20470"/>
                    </a:cubicBezTo>
                    <a:cubicBezTo>
                      <a:pt x="7399" y="20074"/>
                      <a:pt x="14059" y="8607"/>
                      <a:pt x="15097" y="8607"/>
                    </a:cubicBezTo>
                    <a:close/>
                    <a:moveTo>
                      <a:pt x="18070" y="0"/>
                    </a:moveTo>
                    <a:cubicBezTo>
                      <a:pt x="17944" y="0"/>
                      <a:pt x="17821" y="61"/>
                      <a:pt x="17748" y="168"/>
                    </a:cubicBezTo>
                    <a:lnTo>
                      <a:pt x="15624" y="3364"/>
                    </a:lnTo>
                    <a:cubicBezTo>
                      <a:pt x="15517" y="3525"/>
                      <a:pt x="15279" y="3640"/>
                      <a:pt x="15081" y="3640"/>
                    </a:cubicBezTo>
                    <a:cubicBezTo>
                      <a:pt x="15076" y="3640"/>
                      <a:pt x="15071" y="3640"/>
                      <a:pt x="15065" y="3640"/>
                    </a:cubicBezTo>
                    <a:cubicBezTo>
                      <a:pt x="15023" y="3639"/>
                      <a:pt x="14980" y="3638"/>
                      <a:pt x="14936" y="3638"/>
                    </a:cubicBezTo>
                    <a:cubicBezTo>
                      <a:pt x="14738" y="3638"/>
                      <a:pt x="14534" y="3652"/>
                      <a:pt x="14324" y="3674"/>
                    </a:cubicBezTo>
                    <a:lnTo>
                      <a:pt x="14324" y="1340"/>
                    </a:lnTo>
                    <a:lnTo>
                      <a:pt x="12907" y="520"/>
                    </a:lnTo>
                    <a:cubicBezTo>
                      <a:pt x="12879" y="506"/>
                      <a:pt x="12849" y="499"/>
                      <a:pt x="12817" y="499"/>
                    </a:cubicBezTo>
                    <a:cubicBezTo>
                      <a:pt x="12773" y="499"/>
                      <a:pt x="12724" y="512"/>
                      <a:pt x="12672" y="540"/>
                    </a:cubicBezTo>
                    <a:lnTo>
                      <a:pt x="9800" y="2199"/>
                    </a:lnTo>
                    <a:cubicBezTo>
                      <a:pt x="9628" y="2299"/>
                      <a:pt x="9476" y="2540"/>
                      <a:pt x="9459" y="2736"/>
                    </a:cubicBezTo>
                    <a:lnTo>
                      <a:pt x="9169" y="5933"/>
                    </a:lnTo>
                    <a:cubicBezTo>
                      <a:pt x="9152" y="6129"/>
                      <a:pt x="9018" y="6395"/>
                      <a:pt x="8873" y="6529"/>
                    </a:cubicBezTo>
                    <a:cubicBezTo>
                      <a:pt x="8311" y="7046"/>
                      <a:pt x="7780" y="7612"/>
                      <a:pt x="7277" y="8219"/>
                    </a:cubicBezTo>
                    <a:cubicBezTo>
                      <a:pt x="7180" y="8333"/>
                      <a:pt x="7013" y="8405"/>
                      <a:pt x="6856" y="8405"/>
                    </a:cubicBezTo>
                    <a:cubicBezTo>
                      <a:pt x="6806" y="8405"/>
                      <a:pt x="6756" y="8397"/>
                      <a:pt x="6711" y="8381"/>
                    </a:cubicBezTo>
                    <a:lnTo>
                      <a:pt x="4866" y="7736"/>
                    </a:lnTo>
                    <a:cubicBezTo>
                      <a:pt x="4824" y="7722"/>
                      <a:pt x="4779" y="7715"/>
                      <a:pt x="4734" y="7715"/>
                    </a:cubicBezTo>
                    <a:cubicBezTo>
                      <a:pt x="4582" y="7715"/>
                      <a:pt x="4426" y="7796"/>
                      <a:pt x="4349" y="7929"/>
                    </a:cubicBezTo>
                    <a:lnTo>
                      <a:pt x="2235" y="11588"/>
                    </a:lnTo>
                    <a:cubicBezTo>
                      <a:pt x="2138" y="11757"/>
                      <a:pt x="2180" y="12001"/>
                      <a:pt x="2328" y="12132"/>
                    </a:cubicBezTo>
                    <a:lnTo>
                      <a:pt x="3808" y="13405"/>
                    </a:lnTo>
                    <a:cubicBezTo>
                      <a:pt x="3959" y="13536"/>
                      <a:pt x="4021" y="13791"/>
                      <a:pt x="3952" y="13973"/>
                    </a:cubicBezTo>
                    <a:cubicBezTo>
                      <a:pt x="3677" y="14715"/>
                      <a:pt x="3453" y="15460"/>
                      <a:pt x="3287" y="16201"/>
                    </a:cubicBezTo>
                    <a:cubicBezTo>
                      <a:pt x="3246" y="16394"/>
                      <a:pt x="3080" y="16646"/>
                      <a:pt x="2921" y="16760"/>
                    </a:cubicBezTo>
                    <a:lnTo>
                      <a:pt x="294" y="18608"/>
                    </a:lnTo>
                    <a:cubicBezTo>
                      <a:pt x="132" y="18722"/>
                      <a:pt x="1" y="18973"/>
                      <a:pt x="1" y="19174"/>
                    </a:cubicBezTo>
                    <a:lnTo>
                      <a:pt x="1" y="22490"/>
                    </a:lnTo>
                    <a:cubicBezTo>
                      <a:pt x="1" y="22590"/>
                      <a:pt x="42" y="22666"/>
                      <a:pt x="104" y="22704"/>
                    </a:cubicBezTo>
                    <a:lnTo>
                      <a:pt x="3429" y="24625"/>
                    </a:lnTo>
                    <a:lnTo>
                      <a:pt x="2218" y="27069"/>
                    </a:lnTo>
                    <a:cubicBezTo>
                      <a:pt x="2129" y="27249"/>
                      <a:pt x="2197" y="27473"/>
                      <a:pt x="2366" y="27569"/>
                    </a:cubicBezTo>
                    <a:lnTo>
                      <a:pt x="6890" y="30190"/>
                    </a:lnTo>
                    <a:cubicBezTo>
                      <a:pt x="6948" y="30224"/>
                      <a:pt x="7013" y="30240"/>
                      <a:pt x="7077" y="30240"/>
                    </a:cubicBezTo>
                    <a:cubicBezTo>
                      <a:pt x="7203" y="30240"/>
                      <a:pt x="7327" y="30178"/>
                      <a:pt x="7401" y="30069"/>
                    </a:cubicBezTo>
                    <a:lnTo>
                      <a:pt x="9455" y="27969"/>
                    </a:lnTo>
                    <a:cubicBezTo>
                      <a:pt x="9462" y="28065"/>
                      <a:pt x="9503" y="28132"/>
                      <a:pt x="9562" y="28166"/>
                    </a:cubicBezTo>
                    <a:lnTo>
                      <a:pt x="13776" y="30597"/>
                    </a:lnTo>
                    <a:lnTo>
                      <a:pt x="13889" y="27297"/>
                    </a:lnTo>
                    <a:cubicBezTo>
                      <a:pt x="13889" y="27297"/>
                      <a:pt x="13000" y="26149"/>
                      <a:pt x="13017" y="25952"/>
                    </a:cubicBezTo>
                    <a:lnTo>
                      <a:pt x="17606" y="20953"/>
                    </a:lnTo>
                    <a:cubicBezTo>
                      <a:pt x="17649" y="20968"/>
                      <a:pt x="17695" y="20975"/>
                      <a:pt x="17740" y="20975"/>
                    </a:cubicBezTo>
                    <a:cubicBezTo>
                      <a:pt x="17894" y="20975"/>
                      <a:pt x="18049" y="20893"/>
                      <a:pt x="18124" y="20759"/>
                    </a:cubicBezTo>
                    <a:lnTo>
                      <a:pt x="20237" y="17101"/>
                    </a:lnTo>
                    <a:cubicBezTo>
                      <a:pt x="20337" y="16929"/>
                      <a:pt x="20296" y="16687"/>
                      <a:pt x="20144" y="16556"/>
                    </a:cubicBezTo>
                    <a:lnTo>
                      <a:pt x="22179" y="10081"/>
                    </a:lnTo>
                    <a:cubicBezTo>
                      <a:pt x="22341" y="9967"/>
                      <a:pt x="22471" y="9715"/>
                      <a:pt x="22471" y="9516"/>
                    </a:cubicBezTo>
                    <a:lnTo>
                      <a:pt x="22368" y="5995"/>
                    </a:lnTo>
                    <a:lnTo>
                      <a:pt x="22368" y="5988"/>
                    </a:lnTo>
                    <a:cubicBezTo>
                      <a:pt x="22338" y="5970"/>
                      <a:pt x="22302" y="5961"/>
                      <a:pt x="22263" y="5961"/>
                    </a:cubicBezTo>
                    <a:cubicBezTo>
                      <a:pt x="22226" y="5961"/>
                      <a:pt x="22186" y="5969"/>
                      <a:pt x="22144" y="5988"/>
                    </a:cubicBezTo>
                    <a:lnTo>
                      <a:pt x="20258" y="1619"/>
                    </a:lnTo>
                    <a:cubicBezTo>
                      <a:pt x="20344" y="1440"/>
                      <a:pt x="20279" y="1216"/>
                      <a:pt x="20106" y="1120"/>
                    </a:cubicBezTo>
                    <a:lnTo>
                      <a:pt x="18258" y="50"/>
                    </a:lnTo>
                    <a:cubicBezTo>
                      <a:pt x="18199" y="16"/>
                      <a:pt x="18134" y="0"/>
                      <a:pt x="18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5147;p35"/>
              <p:cNvSpPr/>
              <p:nvPr/>
            </p:nvSpPr>
            <p:spPr>
              <a:xfrm>
                <a:off x="3490001" y="2736417"/>
                <a:ext cx="208860" cy="269461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8555" extrusionOk="0">
                    <a:moveTo>
                      <a:pt x="4532" y="0"/>
                    </a:moveTo>
                    <a:cubicBezTo>
                      <a:pt x="4111" y="0"/>
                      <a:pt x="3637" y="137"/>
                      <a:pt x="3134" y="427"/>
                    </a:cubicBezTo>
                    <a:cubicBezTo>
                      <a:pt x="1403" y="1427"/>
                      <a:pt x="0" y="3858"/>
                      <a:pt x="0" y="5861"/>
                    </a:cubicBezTo>
                    <a:cubicBezTo>
                      <a:pt x="0" y="6858"/>
                      <a:pt x="348" y="7561"/>
                      <a:pt x="914" y="7889"/>
                    </a:cubicBezTo>
                    <a:lnTo>
                      <a:pt x="917" y="7892"/>
                    </a:lnTo>
                    <a:lnTo>
                      <a:pt x="2079" y="8554"/>
                    </a:lnTo>
                    <a:lnTo>
                      <a:pt x="2355" y="8088"/>
                    </a:lnTo>
                    <a:cubicBezTo>
                      <a:pt x="2645" y="8023"/>
                      <a:pt x="2941" y="7923"/>
                      <a:pt x="3255" y="7741"/>
                    </a:cubicBezTo>
                    <a:cubicBezTo>
                      <a:pt x="4989" y="6740"/>
                      <a:pt x="6393" y="4306"/>
                      <a:pt x="6393" y="2306"/>
                    </a:cubicBezTo>
                    <a:cubicBezTo>
                      <a:pt x="6393" y="2010"/>
                      <a:pt x="6355" y="1748"/>
                      <a:pt x="6296" y="1506"/>
                    </a:cubicBezTo>
                    <a:lnTo>
                      <a:pt x="6630" y="944"/>
                    </a:lnTo>
                    <a:lnTo>
                      <a:pt x="5355" y="206"/>
                    </a:lnTo>
                    <a:lnTo>
                      <a:pt x="5351" y="206"/>
                    </a:lnTo>
                    <a:lnTo>
                      <a:pt x="5341" y="199"/>
                    </a:lnTo>
                    <a:lnTo>
                      <a:pt x="5341" y="203"/>
                    </a:lnTo>
                    <a:cubicBezTo>
                      <a:pt x="5104" y="70"/>
                      <a:pt x="4832" y="0"/>
                      <a:pt x="4532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5148;p35"/>
              <p:cNvSpPr/>
              <p:nvPr/>
            </p:nvSpPr>
            <p:spPr>
              <a:xfrm>
                <a:off x="3555452" y="2989024"/>
                <a:ext cx="16883" cy="1685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535" y="1"/>
                    </a:moveTo>
                    <a:cubicBezTo>
                      <a:pt x="450" y="28"/>
                      <a:pt x="362" y="52"/>
                      <a:pt x="277" y="68"/>
                    </a:cubicBezTo>
                    <a:lnTo>
                      <a:pt x="1" y="534"/>
                    </a:lnTo>
                    <a:lnTo>
                      <a:pt x="280" y="68"/>
                    </a:lnTo>
                    <a:cubicBezTo>
                      <a:pt x="362" y="52"/>
                      <a:pt x="450" y="28"/>
                      <a:pt x="535" y="1"/>
                    </a:cubicBez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5149;p35"/>
              <p:cNvSpPr/>
              <p:nvPr/>
            </p:nvSpPr>
            <p:spPr>
              <a:xfrm>
                <a:off x="3490001" y="2817081"/>
                <a:ext cx="176071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994" extrusionOk="0">
                    <a:moveTo>
                      <a:pt x="1041" y="0"/>
                    </a:moveTo>
                    <a:cubicBezTo>
                      <a:pt x="400" y="1031"/>
                      <a:pt x="0" y="2228"/>
                      <a:pt x="0" y="3300"/>
                    </a:cubicBezTo>
                    <a:cubicBezTo>
                      <a:pt x="0" y="4297"/>
                      <a:pt x="348" y="5000"/>
                      <a:pt x="914" y="5328"/>
                    </a:cubicBezTo>
                    <a:lnTo>
                      <a:pt x="917" y="5328"/>
                    </a:lnTo>
                    <a:lnTo>
                      <a:pt x="917" y="5331"/>
                    </a:lnTo>
                    <a:lnTo>
                      <a:pt x="2079" y="5993"/>
                    </a:lnTo>
                    <a:lnTo>
                      <a:pt x="2355" y="5527"/>
                    </a:lnTo>
                    <a:cubicBezTo>
                      <a:pt x="2441" y="5511"/>
                      <a:pt x="2531" y="5486"/>
                      <a:pt x="2617" y="5459"/>
                    </a:cubicBezTo>
                    <a:cubicBezTo>
                      <a:pt x="2824" y="5393"/>
                      <a:pt x="3034" y="5307"/>
                      <a:pt x="3255" y="5180"/>
                    </a:cubicBezTo>
                    <a:cubicBezTo>
                      <a:pt x="4182" y="4645"/>
                      <a:pt x="5016" y="3697"/>
                      <a:pt x="5589" y="2628"/>
                    </a:cubicBezTo>
                    <a:lnTo>
                      <a:pt x="1041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5150;p35"/>
              <p:cNvSpPr/>
              <p:nvPr/>
            </p:nvSpPr>
            <p:spPr>
              <a:xfrm>
                <a:off x="3591202" y="2738464"/>
                <a:ext cx="25324" cy="1001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18" extrusionOk="0">
                    <a:moveTo>
                      <a:pt x="804" y="0"/>
                    </a:moveTo>
                    <a:cubicBezTo>
                      <a:pt x="549" y="58"/>
                      <a:pt x="280" y="166"/>
                      <a:pt x="0" y="317"/>
                    </a:cubicBezTo>
                    <a:cubicBezTo>
                      <a:pt x="280" y="166"/>
                      <a:pt x="549" y="58"/>
                      <a:pt x="8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5151;p35"/>
              <p:cNvSpPr/>
              <p:nvPr/>
            </p:nvSpPr>
            <p:spPr>
              <a:xfrm>
                <a:off x="3658196" y="2742685"/>
                <a:ext cx="40663" cy="31403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997" extrusionOk="0">
                    <a:moveTo>
                      <a:pt x="15" y="7"/>
                    </a:moveTo>
                    <a:lnTo>
                      <a:pt x="15" y="7"/>
                    </a:lnTo>
                    <a:lnTo>
                      <a:pt x="15" y="7"/>
                    </a:lnTo>
                    <a:lnTo>
                      <a:pt x="1290" y="745"/>
                    </a:lnTo>
                    <a:lnTo>
                      <a:pt x="1139" y="997"/>
                    </a:lnTo>
                    <a:lnTo>
                      <a:pt x="1290" y="745"/>
                    </a:lnTo>
                    <a:lnTo>
                      <a:pt x="15" y="7"/>
                    </a:lnTo>
                    <a:close/>
                    <a:moveTo>
                      <a:pt x="1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5152;p35"/>
              <p:cNvSpPr/>
              <p:nvPr/>
            </p:nvSpPr>
            <p:spPr>
              <a:xfrm>
                <a:off x="3531892" y="2750055"/>
                <a:ext cx="56507" cy="5335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94" extrusionOk="0">
                    <a:moveTo>
                      <a:pt x="1794" y="1"/>
                    </a:moveTo>
                    <a:cubicBezTo>
                      <a:pt x="1129" y="387"/>
                      <a:pt x="508" y="987"/>
                      <a:pt x="1" y="1694"/>
                    </a:cubicBezTo>
                    <a:cubicBezTo>
                      <a:pt x="508" y="987"/>
                      <a:pt x="1129" y="387"/>
                      <a:pt x="1794" y="1"/>
                    </a:cubicBezTo>
                    <a:close/>
                    <a:moveTo>
                      <a:pt x="1794" y="1"/>
                    </a:moveTo>
                    <a:lnTo>
                      <a:pt x="17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5153;p35"/>
              <p:cNvSpPr/>
              <p:nvPr/>
            </p:nvSpPr>
            <p:spPr>
              <a:xfrm>
                <a:off x="3675142" y="2809837"/>
                <a:ext cx="16221" cy="7112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58" extrusionOk="0">
                    <a:moveTo>
                      <a:pt x="515" y="0"/>
                    </a:moveTo>
                    <a:cubicBezTo>
                      <a:pt x="510" y="727"/>
                      <a:pt x="321" y="1508"/>
                      <a:pt x="1" y="2258"/>
                    </a:cubicBezTo>
                    <a:cubicBezTo>
                      <a:pt x="321" y="1511"/>
                      <a:pt x="510" y="727"/>
                      <a:pt x="515" y="0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5154;p35"/>
              <p:cNvSpPr/>
              <p:nvPr/>
            </p:nvSpPr>
            <p:spPr>
              <a:xfrm>
                <a:off x="3522789" y="2736385"/>
                <a:ext cx="176071" cy="163472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90" extrusionOk="0">
                    <a:moveTo>
                      <a:pt x="3490" y="0"/>
                    </a:moveTo>
                    <a:cubicBezTo>
                      <a:pt x="3327" y="0"/>
                      <a:pt x="3155" y="21"/>
                      <a:pt x="2976" y="66"/>
                    </a:cubicBezTo>
                    <a:cubicBezTo>
                      <a:pt x="2721" y="124"/>
                      <a:pt x="2452" y="232"/>
                      <a:pt x="2172" y="383"/>
                    </a:cubicBezTo>
                    <a:cubicBezTo>
                      <a:pt x="2148" y="397"/>
                      <a:pt x="2121" y="411"/>
                      <a:pt x="2093" y="428"/>
                    </a:cubicBezTo>
                    <a:cubicBezTo>
                      <a:pt x="2090" y="428"/>
                      <a:pt x="2086" y="431"/>
                      <a:pt x="2083" y="435"/>
                    </a:cubicBezTo>
                    <a:cubicBezTo>
                      <a:pt x="1418" y="821"/>
                      <a:pt x="797" y="1421"/>
                      <a:pt x="290" y="2128"/>
                    </a:cubicBezTo>
                    <a:cubicBezTo>
                      <a:pt x="190" y="2269"/>
                      <a:pt x="94" y="2414"/>
                      <a:pt x="0" y="2562"/>
                    </a:cubicBezTo>
                    <a:lnTo>
                      <a:pt x="4548" y="5190"/>
                    </a:lnTo>
                    <a:cubicBezTo>
                      <a:pt x="4655" y="4993"/>
                      <a:pt x="4752" y="4793"/>
                      <a:pt x="4838" y="4590"/>
                    </a:cubicBezTo>
                    <a:cubicBezTo>
                      <a:pt x="5162" y="3835"/>
                      <a:pt x="5352" y="3041"/>
                      <a:pt x="5352" y="2307"/>
                    </a:cubicBezTo>
                    <a:cubicBezTo>
                      <a:pt x="5352" y="2024"/>
                      <a:pt x="5317" y="1776"/>
                      <a:pt x="5261" y="1542"/>
                    </a:cubicBezTo>
                    <a:cubicBezTo>
                      <a:pt x="5258" y="1531"/>
                      <a:pt x="5255" y="1518"/>
                      <a:pt x="5255" y="1507"/>
                    </a:cubicBezTo>
                    <a:lnTo>
                      <a:pt x="5438" y="1197"/>
                    </a:lnTo>
                    <a:lnTo>
                      <a:pt x="5589" y="945"/>
                    </a:lnTo>
                    <a:lnTo>
                      <a:pt x="4314" y="207"/>
                    </a:lnTo>
                    <a:lnTo>
                      <a:pt x="4310" y="207"/>
                    </a:lnTo>
                    <a:lnTo>
                      <a:pt x="4300" y="200"/>
                    </a:lnTo>
                    <a:lnTo>
                      <a:pt x="4300" y="204"/>
                    </a:lnTo>
                    <a:cubicBezTo>
                      <a:pt x="4062" y="70"/>
                      <a:pt x="3789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5155;p35"/>
              <p:cNvSpPr/>
              <p:nvPr/>
            </p:nvSpPr>
            <p:spPr>
              <a:xfrm>
                <a:off x="3528081" y="2758307"/>
                <a:ext cx="197710" cy="25519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8102" extrusionOk="0">
                    <a:moveTo>
                      <a:pt x="4541" y="0"/>
                    </a:moveTo>
                    <a:cubicBezTo>
                      <a:pt x="4119" y="0"/>
                      <a:pt x="3643" y="138"/>
                      <a:pt x="3139" y="429"/>
                    </a:cubicBezTo>
                    <a:cubicBezTo>
                      <a:pt x="1408" y="1428"/>
                      <a:pt x="1" y="3860"/>
                      <a:pt x="1" y="5859"/>
                    </a:cubicBezTo>
                    <a:cubicBezTo>
                      <a:pt x="1" y="7280"/>
                      <a:pt x="709" y="8101"/>
                      <a:pt x="1738" y="8101"/>
                    </a:cubicBezTo>
                    <a:cubicBezTo>
                      <a:pt x="2160" y="8101"/>
                      <a:pt x="2636" y="7963"/>
                      <a:pt x="3139" y="7673"/>
                    </a:cubicBezTo>
                    <a:cubicBezTo>
                      <a:pt x="4870" y="6673"/>
                      <a:pt x="6277" y="4239"/>
                      <a:pt x="6277" y="2239"/>
                    </a:cubicBezTo>
                    <a:cubicBezTo>
                      <a:pt x="6277" y="820"/>
                      <a:pt x="5571" y="0"/>
                      <a:pt x="4541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5157;p35"/>
              <p:cNvSpPr/>
              <p:nvPr/>
            </p:nvSpPr>
            <p:spPr>
              <a:xfrm>
                <a:off x="3620841" y="2353474"/>
                <a:ext cx="242216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6514" extrusionOk="0">
                    <a:moveTo>
                      <a:pt x="2600" y="0"/>
                    </a:moveTo>
                    <a:cubicBezTo>
                      <a:pt x="2476" y="0"/>
                      <a:pt x="2353" y="61"/>
                      <a:pt x="2280" y="169"/>
                    </a:cubicBezTo>
                    <a:lnTo>
                      <a:pt x="156" y="3365"/>
                    </a:lnTo>
                    <a:cubicBezTo>
                      <a:pt x="118" y="3420"/>
                      <a:pt x="63" y="3472"/>
                      <a:pt x="1" y="3514"/>
                    </a:cubicBezTo>
                    <a:lnTo>
                      <a:pt x="3031" y="5265"/>
                    </a:lnTo>
                    <a:lnTo>
                      <a:pt x="5197" y="6513"/>
                    </a:lnTo>
                    <a:lnTo>
                      <a:pt x="7031" y="4396"/>
                    </a:lnTo>
                    <a:lnTo>
                      <a:pt x="7603" y="3241"/>
                    </a:lnTo>
                    <a:cubicBezTo>
                      <a:pt x="7689" y="3065"/>
                      <a:pt x="7621" y="2841"/>
                      <a:pt x="7452" y="2741"/>
                    </a:cubicBezTo>
                    <a:lnTo>
                      <a:pt x="4638" y="1121"/>
                    </a:lnTo>
                    <a:lnTo>
                      <a:pt x="2783" y="48"/>
                    </a:lnTo>
                    <a:cubicBezTo>
                      <a:pt x="2726" y="16"/>
                      <a:pt x="2662" y="0"/>
                      <a:pt x="26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5158;p35"/>
              <p:cNvSpPr/>
              <p:nvPr/>
            </p:nvSpPr>
            <p:spPr>
              <a:xfrm>
                <a:off x="3137231" y="2874847"/>
                <a:ext cx="248830" cy="151755"/>
              </a:xfrm>
              <a:custGeom>
                <a:avLst/>
                <a:gdLst/>
                <a:ahLst/>
                <a:cxnLst/>
                <a:rect l="l" t="t" r="r" b="b"/>
                <a:pathLst>
                  <a:path w="7900" h="4818" extrusionOk="0">
                    <a:moveTo>
                      <a:pt x="3000" y="1"/>
                    </a:moveTo>
                    <a:cubicBezTo>
                      <a:pt x="2942" y="84"/>
                      <a:pt x="2873" y="160"/>
                      <a:pt x="2807" y="208"/>
                    </a:cubicBezTo>
                    <a:lnTo>
                      <a:pt x="180" y="2056"/>
                    </a:lnTo>
                    <a:cubicBezTo>
                      <a:pt x="111" y="2104"/>
                      <a:pt x="52" y="2180"/>
                      <a:pt x="0" y="2266"/>
                    </a:cubicBezTo>
                    <a:lnTo>
                      <a:pt x="4414" y="4818"/>
                    </a:lnTo>
                    <a:lnTo>
                      <a:pt x="7900" y="2835"/>
                    </a:lnTo>
                    <a:lnTo>
                      <a:pt x="300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5159;p35"/>
              <p:cNvSpPr/>
              <p:nvPr/>
            </p:nvSpPr>
            <p:spPr>
              <a:xfrm>
                <a:off x="3202084" y="2596506"/>
                <a:ext cx="237208" cy="215191"/>
              </a:xfrm>
              <a:custGeom>
                <a:avLst/>
                <a:gdLst/>
                <a:ahLst/>
                <a:cxnLst/>
                <a:rect l="l" t="t" r="r" b="b"/>
                <a:pathLst>
                  <a:path w="7531" h="6832" extrusionOk="0">
                    <a:moveTo>
                      <a:pt x="2521" y="1"/>
                    </a:moveTo>
                    <a:cubicBezTo>
                      <a:pt x="2383" y="14"/>
                      <a:pt x="2244" y="93"/>
                      <a:pt x="2176" y="214"/>
                    </a:cubicBezTo>
                    <a:lnTo>
                      <a:pt x="62" y="3873"/>
                    </a:lnTo>
                    <a:cubicBezTo>
                      <a:pt x="14" y="3955"/>
                      <a:pt x="0" y="4056"/>
                      <a:pt x="18" y="4152"/>
                    </a:cubicBezTo>
                    <a:lnTo>
                      <a:pt x="4641" y="6831"/>
                    </a:lnTo>
                    <a:lnTo>
                      <a:pt x="7531" y="2918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5160;p35"/>
              <p:cNvSpPr/>
              <p:nvPr/>
            </p:nvSpPr>
            <p:spPr>
              <a:xfrm>
                <a:off x="3432959" y="2369191"/>
                <a:ext cx="240168" cy="157204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4991" extrusionOk="0">
                    <a:moveTo>
                      <a:pt x="3314" y="1"/>
                    </a:moveTo>
                    <a:cubicBezTo>
                      <a:pt x="3269" y="1"/>
                      <a:pt x="3221" y="15"/>
                      <a:pt x="3169" y="46"/>
                    </a:cubicBezTo>
                    <a:lnTo>
                      <a:pt x="297" y="1704"/>
                    </a:lnTo>
                    <a:cubicBezTo>
                      <a:pt x="177" y="1773"/>
                      <a:pt x="62" y="1914"/>
                      <a:pt x="0" y="2063"/>
                    </a:cubicBezTo>
                    <a:lnTo>
                      <a:pt x="5069" y="4990"/>
                    </a:lnTo>
                    <a:lnTo>
                      <a:pt x="7624" y="3511"/>
                    </a:lnTo>
                    <a:lnTo>
                      <a:pt x="7624" y="2459"/>
                    </a:lnTo>
                    <a:lnTo>
                      <a:pt x="6731" y="1946"/>
                    </a:lnTo>
                    <a:lnTo>
                      <a:pt x="4821" y="838"/>
                    </a:lnTo>
                    <a:lnTo>
                      <a:pt x="4787" y="818"/>
                    </a:lnTo>
                    <a:lnTo>
                      <a:pt x="3401" y="22"/>
                    </a:lnTo>
                    <a:cubicBezTo>
                      <a:pt x="3376" y="7"/>
                      <a:pt x="3345" y="1"/>
                      <a:pt x="331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5161;p35"/>
              <p:cNvSpPr/>
              <p:nvPr/>
            </p:nvSpPr>
            <p:spPr>
              <a:xfrm>
                <a:off x="3266685" y="2430295"/>
                <a:ext cx="707812" cy="903600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28688" extrusionOk="0">
                    <a:moveTo>
                      <a:pt x="13404" y="8076"/>
                    </a:moveTo>
                    <a:cubicBezTo>
                      <a:pt x="14996" y="8076"/>
                      <a:pt x="16089" y="9346"/>
                      <a:pt x="16089" y="11543"/>
                    </a:cubicBezTo>
                    <a:cubicBezTo>
                      <a:pt x="16089" y="14635"/>
                      <a:pt x="13917" y="18401"/>
                      <a:pt x="11238" y="19949"/>
                    </a:cubicBezTo>
                    <a:cubicBezTo>
                      <a:pt x="10458" y="20399"/>
                      <a:pt x="9722" y="20612"/>
                      <a:pt x="9069" y="20612"/>
                    </a:cubicBezTo>
                    <a:cubicBezTo>
                      <a:pt x="7476" y="20612"/>
                      <a:pt x="6383" y="19342"/>
                      <a:pt x="6383" y="17145"/>
                    </a:cubicBezTo>
                    <a:cubicBezTo>
                      <a:pt x="6383" y="14049"/>
                      <a:pt x="8556" y="10288"/>
                      <a:pt x="11238" y="8739"/>
                    </a:cubicBezTo>
                    <a:cubicBezTo>
                      <a:pt x="12016" y="8289"/>
                      <a:pt x="12752" y="8076"/>
                      <a:pt x="13404" y="8076"/>
                    </a:cubicBezTo>
                    <a:close/>
                    <a:moveTo>
                      <a:pt x="18068" y="0"/>
                    </a:moveTo>
                    <a:cubicBezTo>
                      <a:pt x="17944" y="0"/>
                      <a:pt x="17820" y="61"/>
                      <a:pt x="17748" y="168"/>
                    </a:cubicBezTo>
                    <a:lnTo>
                      <a:pt x="15623" y="3364"/>
                    </a:lnTo>
                    <a:cubicBezTo>
                      <a:pt x="15516" y="3525"/>
                      <a:pt x="15278" y="3640"/>
                      <a:pt x="15081" y="3640"/>
                    </a:cubicBezTo>
                    <a:cubicBezTo>
                      <a:pt x="15076" y="3640"/>
                      <a:pt x="15070" y="3640"/>
                      <a:pt x="15065" y="3640"/>
                    </a:cubicBezTo>
                    <a:cubicBezTo>
                      <a:pt x="15023" y="3639"/>
                      <a:pt x="14980" y="3638"/>
                      <a:pt x="14937" y="3638"/>
                    </a:cubicBezTo>
                    <a:cubicBezTo>
                      <a:pt x="14538" y="3638"/>
                      <a:pt x="14119" y="3684"/>
                      <a:pt x="13682" y="3781"/>
                    </a:cubicBezTo>
                    <a:cubicBezTo>
                      <a:pt x="13656" y="3786"/>
                      <a:pt x="13630" y="3789"/>
                      <a:pt x="13605" y="3789"/>
                    </a:cubicBezTo>
                    <a:cubicBezTo>
                      <a:pt x="13446" y="3789"/>
                      <a:pt x="13318" y="3679"/>
                      <a:pt x="13300" y="3508"/>
                    </a:cubicBezTo>
                    <a:lnTo>
                      <a:pt x="13020" y="719"/>
                    </a:lnTo>
                    <a:cubicBezTo>
                      <a:pt x="13005" y="579"/>
                      <a:pt x="12923" y="499"/>
                      <a:pt x="12814" y="499"/>
                    </a:cubicBezTo>
                    <a:cubicBezTo>
                      <a:pt x="12770" y="499"/>
                      <a:pt x="12722" y="512"/>
                      <a:pt x="12672" y="540"/>
                    </a:cubicBezTo>
                    <a:lnTo>
                      <a:pt x="9800" y="2198"/>
                    </a:lnTo>
                    <a:cubicBezTo>
                      <a:pt x="9627" y="2299"/>
                      <a:pt x="9476" y="2539"/>
                      <a:pt x="9458" y="2736"/>
                    </a:cubicBezTo>
                    <a:lnTo>
                      <a:pt x="9169" y="5932"/>
                    </a:lnTo>
                    <a:cubicBezTo>
                      <a:pt x="9151" y="6129"/>
                      <a:pt x="9017" y="6395"/>
                      <a:pt x="8872" y="6529"/>
                    </a:cubicBezTo>
                    <a:cubicBezTo>
                      <a:pt x="8311" y="7046"/>
                      <a:pt x="7776" y="7612"/>
                      <a:pt x="7276" y="8219"/>
                    </a:cubicBezTo>
                    <a:cubicBezTo>
                      <a:pt x="7181" y="8335"/>
                      <a:pt x="7014" y="8405"/>
                      <a:pt x="6859" y="8405"/>
                    </a:cubicBezTo>
                    <a:cubicBezTo>
                      <a:pt x="6807" y="8405"/>
                      <a:pt x="6757" y="8397"/>
                      <a:pt x="6710" y="8381"/>
                    </a:cubicBezTo>
                    <a:lnTo>
                      <a:pt x="4866" y="7736"/>
                    </a:lnTo>
                    <a:cubicBezTo>
                      <a:pt x="4823" y="7721"/>
                      <a:pt x="4779" y="7714"/>
                      <a:pt x="4734" y="7714"/>
                    </a:cubicBezTo>
                    <a:cubicBezTo>
                      <a:pt x="4581" y="7714"/>
                      <a:pt x="4426" y="7796"/>
                      <a:pt x="4348" y="7929"/>
                    </a:cubicBezTo>
                    <a:lnTo>
                      <a:pt x="2235" y="11588"/>
                    </a:lnTo>
                    <a:cubicBezTo>
                      <a:pt x="2138" y="11756"/>
                      <a:pt x="2176" y="12001"/>
                      <a:pt x="2328" y="12132"/>
                    </a:cubicBezTo>
                    <a:lnTo>
                      <a:pt x="3807" y="13405"/>
                    </a:lnTo>
                    <a:cubicBezTo>
                      <a:pt x="3959" y="13536"/>
                      <a:pt x="4021" y="13790"/>
                      <a:pt x="3952" y="13973"/>
                    </a:cubicBezTo>
                    <a:cubicBezTo>
                      <a:pt x="3676" y="14715"/>
                      <a:pt x="3452" y="15460"/>
                      <a:pt x="3287" y="16201"/>
                    </a:cubicBezTo>
                    <a:cubicBezTo>
                      <a:pt x="3242" y="16394"/>
                      <a:pt x="3080" y="16645"/>
                      <a:pt x="2918" y="16760"/>
                    </a:cubicBezTo>
                    <a:lnTo>
                      <a:pt x="294" y="18607"/>
                    </a:lnTo>
                    <a:cubicBezTo>
                      <a:pt x="131" y="18722"/>
                      <a:pt x="1" y="18973"/>
                      <a:pt x="1" y="19173"/>
                    </a:cubicBezTo>
                    <a:lnTo>
                      <a:pt x="1" y="22490"/>
                    </a:lnTo>
                    <a:cubicBezTo>
                      <a:pt x="1" y="22639"/>
                      <a:pt x="85" y="22730"/>
                      <a:pt x="204" y="22730"/>
                    </a:cubicBezTo>
                    <a:cubicBezTo>
                      <a:pt x="243" y="22730"/>
                      <a:pt x="285" y="22721"/>
                      <a:pt x="328" y="22700"/>
                    </a:cubicBezTo>
                    <a:lnTo>
                      <a:pt x="2887" y="21549"/>
                    </a:lnTo>
                    <a:cubicBezTo>
                      <a:pt x="2932" y="21528"/>
                      <a:pt x="2978" y="21518"/>
                      <a:pt x="3022" y="21518"/>
                    </a:cubicBezTo>
                    <a:cubicBezTo>
                      <a:pt x="3152" y="21518"/>
                      <a:pt x="3267" y="21604"/>
                      <a:pt x="3311" y="21745"/>
                    </a:cubicBezTo>
                    <a:cubicBezTo>
                      <a:pt x="3459" y="22214"/>
                      <a:pt x="3652" y="22638"/>
                      <a:pt x="3883" y="23014"/>
                    </a:cubicBezTo>
                    <a:cubicBezTo>
                      <a:pt x="3987" y="23183"/>
                      <a:pt x="4007" y="23455"/>
                      <a:pt x="3921" y="23631"/>
                    </a:cubicBezTo>
                    <a:lnTo>
                      <a:pt x="2214" y="27069"/>
                    </a:lnTo>
                    <a:cubicBezTo>
                      <a:pt x="2128" y="27248"/>
                      <a:pt x="2197" y="27473"/>
                      <a:pt x="2366" y="27569"/>
                    </a:cubicBezTo>
                    <a:lnTo>
                      <a:pt x="4218" y="28638"/>
                    </a:lnTo>
                    <a:cubicBezTo>
                      <a:pt x="4275" y="28672"/>
                      <a:pt x="4339" y="28688"/>
                      <a:pt x="4403" y="28688"/>
                    </a:cubicBezTo>
                    <a:cubicBezTo>
                      <a:pt x="4529" y="28688"/>
                      <a:pt x="4654" y="28627"/>
                      <a:pt x="4724" y="28517"/>
                    </a:cubicBezTo>
                    <a:lnTo>
                      <a:pt x="6848" y="25325"/>
                    </a:lnTo>
                    <a:cubicBezTo>
                      <a:pt x="6955" y="25163"/>
                      <a:pt x="7193" y="25048"/>
                      <a:pt x="7391" y="25048"/>
                    </a:cubicBezTo>
                    <a:cubicBezTo>
                      <a:pt x="7396" y="25048"/>
                      <a:pt x="7402" y="25048"/>
                      <a:pt x="7407" y="25048"/>
                    </a:cubicBezTo>
                    <a:cubicBezTo>
                      <a:pt x="7449" y="25049"/>
                      <a:pt x="7492" y="25050"/>
                      <a:pt x="7534" y="25050"/>
                    </a:cubicBezTo>
                    <a:cubicBezTo>
                      <a:pt x="7934" y="25050"/>
                      <a:pt x="8354" y="25004"/>
                      <a:pt x="8790" y="24907"/>
                    </a:cubicBezTo>
                    <a:cubicBezTo>
                      <a:pt x="8816" y="24902"/>
                      <a:pt x="8843" y="24899"/>
                      <a:pt x="8868" y="24899"/>
                    </a:cubicBezTo>
                    <a:cubicBezTo>
                      <a:pt x="9026" y="24899"/>
                      <a:pt x="9154" y="25007"/>
                      <a:pt x="9172" y="25176"/>
                    </a:cubicBezTo>
                    <a:lnTo>
                      <a:pt x="9455" y="27969"/>
                    </a:lnTo>
                    <a:cubicBezTo>
                      <a:pt x="9467" y="28108"/>
                      <a:pt x="9548" y="28188"/>
                      <a:pt x="9655" y="28188"/>
                    </a:cubicBezTo>
                    <a:cubicBezTo>
                      <a:pt x="9700" y="28188"/>
                      <a:pt x="9749" y="28174"/>
                      <a:pt x="9800" y="28145"/>
                    </a:cubicBezTo>
                    <a:lnTo>
                      <a:pt x="12672" y="26486"/>
                    </a:lnTo>
                    <a:cubicBezTo>
                      <a:pt x="12845" y="26390"/>
                      <a:pt x="12996" y="26149"/>
                      <a:pt x="13017" y="25952"/>
                    </a:cubicBezTo>
                    <a:lnTo>
                      <a:pt x="13303" y="22756"/>
                    </a:lnTo>
                    <a:cubicBezTo>
                      <a:pt x="13320" y="22556"/>
                      <a:pt x="13459" y="22290"/>
                      <a:pt x="13603" y="22156"/>
                    </a:cubicBezTo>
                    <a:cubicBezTo>
                      <a:pt x="14162" y="21642"/>
                      <a:pt x="14696" y="21076"/>
                      <a:pt x="15200" y="20469"/>
                    </a:cubicBezTo>
                    <a:cubicBezTo>
                      <a:pt x="15293" y="20353"/>
                      <a:pt x="15458" y="20283"/>
                      <a:pt x="15613" y="20283"/>
                    </a:cubicBezTo>
                    <a:cubicBezTo>
                      <a:pt x="15665" y="20283"/>
                      <a:pt x="15715" y="20291"/>
                      <a:pt x="15762" y="20307"/>
                    </a:cubicBezTo>
                    <a:lnTo>
                      <a:pt x="17606" y="20952"/>
                    </a:lnTo>
                    <a:cubicBezTo>
                      <a:pt x="17649" y="20967"/>
                      <a:pt x="17693" y="20974"/>
                      <a:pt x="17739" y="20974"/>
                    </a:cubicBezTo>
                    <a:cubicBezTo>
                      <a:pt x="17892" y="20974"/>
                      <a:pt x="18049" y="20892"/>
                      <a:pt x="18123" y="20759"/>
                    </a:cubicBezTo>
                    <a:lnTo>
                      <a:pt x="20237" y="17101"/>
                    </a:lnTo>
                    <a:cubicBezTo>
                      <a:pt x="20337" y="16928"/>
                      <a:pt x="20296" y="16687"/>
                      <a:pt x="20144" y="16556"/>
                    </a:cubicBezTo>
                    <a:lnTo>
                      <a:pt x="18665" y="15280"/>
                    </a:lnTo>
                    <a:cubicBezTo>
                      <a:pt x="18513" y="15153"/>
                      <a:pt x="18451" y="14898"/>
                      <a:pt x="18520" y="14711"/>
                    </a:cubicBezTo>
                    <a:cubicBezTo>
                      <a:pt x="18796" y="13973"/>
                      <a:pt x="19020" y="13229"/>
                      <a:pt x="19185" y="12484"/>
                    </a:cubicBezTo>
                    <a:cubicBezTo>
                      <a:pt x="19231" y="12291"/>
                      <a:pt x="19392" y="12043"/>
                      <a:pt x="19554" y="11929"/>
                    </a:cubicBezTo>
                    <a:lnTo>
                      <a:pt x="22178" y="10081"/>
                    </a:lnTo>
                    <a:cubicBezTo>
                      <a:pt x="22340" y="9966"/>
                      <a:pt x="22471" y="9715"/>
                      <a:pt x="22471" y="9515"/>
                    </a:cubicBezTo>
                    <a:lnTo>
                      <a:pt x="22471" y="6198"/>
                    </a:lnTo>
                    <a:cubicBezTo>
                      <a:pt x="22471" y="6050"/>
                      <a:pt x="22388" y="5958"/>
                      <a:pt x="22269" y="5958"/>
                    </a:cubicBezTo>
                    <a:cubicBezTo>
                      <a:pt x="22230" y="5958"/>
                      <a:pt x="22188" y="5968"/>
                      <a:pt x="22143" y="5988"/>
                    </a:cubicBezTo>
                    <a:lnTo>
                      <a:pt x="19589" y="7140"/>
                    </a:lnTo>
                    <a:cubicBezTo>
                      <a:pt x="19543" y="7161"/>
                      <a:pt x="19496" y="7170"/>
                      <a:pt x="19452" y="7170"/>
                    </a:cubicBezTo>
                    <a:cubicBezTo>
                      <a:pt x="19320" y="7170"/>
                      <a:pt x="19205" y="7084"/>
                      <a:pt x="19161" y="6943"/>
                    </a:cubicBezTo>
                    <a:cubicBezTo>
                      <a:pt x="19013" y="6474"/>
                      <a:pt x="18820" y="6050"/>
                      <a:pt x="18593" y="5674"/>
                    </a:cubicBezTo>
                    <a:cubicBezTo>
                      <a:pt x="18489" y="5505"/>
                      <a:pt x="18465" y="5233"/>
                      <a:pt x="18551" y="5053"/>
                    </a:cubicBezTo>
                    <a:lnTo>
                      <a:pt x="20258" y="1619"/>
                    </a:lnTo>
                    <a:cubicBezTo>
                      <a:pt x="20344" y="1440"/>
                      <a:pt x="20278" y="1215"/>
                      <a:pt x="20106" y="1119"/>
                    </a:cubicBezTo>
                    <a:lnTo>
                      <a:pt x="18254" y="50"/>
                    </a:lnTo>
                    <a:cubicBezTo>
                      <a:pt x="18197" y="16"/>
                      <a:pt x="18133" y="0"/>
                      <a:pt x="18068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5162;p35"/>
              <p:cNvSpPr/>
              <p:nvPr/>
            </p:nvSpPr>
            <p:spPr>
              <a:xfrm>
                <a:off x="3023746" y="2223233"/>
                <a:ext cx="862654" cy="804446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25540" extrusionOk="0">
                    <a:moveTo>
                      <a:pt x="17514" y="1"/>
                    </a:moveTo>
                    <a:cubicBezTo>
                      <a:pt x="15883" y="1"/>
                      <a:pt x="14044" y="534"/>
                      <a:pt x="12096" y="1659"/>
                    </a:cubicBezTo>
                    <a:cubicBezTo>
                      <a:pt x="5728" y="5335"/>
                      <a:pt x="504" y="14017"/>
                      <a:pt x="0" y="21513"/>
                    </a:cubicBezTo>
                    <a:lnTo>
                      <a:pt x="6841" y="25540"/>
                    </a:lnTo>
                    <a:cubicBezTo>
                      <a:pt x="7348" y="18044"/>
                      <a:pt x="12569" y="9366"/>
                      <a:pt x="18933" y="5687"/>
                    </a:cubicBezTo>
                    <a:cubicBezTo>
                      <a:pt x="20520" y="4773"/>
                      <a:pt x="22033" y="4252"/>
                      <a:pt x="23422" y="4090"/>
                    </a:cubicBezTo>
                    <a:cubicBezTo>
                      <a:pt x="23743" y="4052"/>
                      <a:pt x="24058" y="4032"/>
                      <a:pt x="24365" y="4032"/>
                    </a:cubicBezTo>
                    <a:cubicBezTo>
                      <a:pt x="25480" y="4032"/>
                      <a:pt x="26498" y="4285"/>
                      <a:pt x="27388" y="4766"/>
                    </a:cubicBezTo>
                    <a:lnTo>
                      <a:pt x="20854" y="918"/>
                    </a:lnTo>
                    <a:lnTo>
                      <a:pt x="20596" y="763"/>
                    </a:lnTo>
                    <a:cubicBezTo>
                      <a:pt x="19694" y="262"/>
                      <a:pt x="18655" y="1"/>
                      <a:pt x="17514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5163;p35"/>
              <p:cNvSpPr/>
              <p:nvPr/>
            </p:nvSpPr>
            <p:spPr>
              <a:xfrm>
                <a:off x="5826691" y="1982310"/>
                <a:ext cx="24348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92" extrusionOk="0">
                    <a:moveTo>
                      <a:pt x="463" y="1"/>
                    </a:moveTo>
                    <a:cubicBezTo>
                      <a:pt x="365" y="1"/>
                      <a:pt x="266" y="35"/>
                      <a:pt x="186" y="105"/>
                    </a:cubicBezTo>
                    <a:cubicBezTo>
                      <a:pt x="14" y="257"/>
                      <a:pt x="0" y="519"/>
                      <a:pt x="152" y="692"/>
                    </a:cubicBezTo>
                    <a:lnTo>
                      <a:pt x="772" y="140"/>
                    </a:lnTo>
                    <a:cubicBezTo>
                      <a:pt x="691" y="47"/>
                      <a:pt x="577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5164;p35"/>
              <p:cNvSpPr/>
              <p:nvPr/>
            </p:nvSpPr>
            <p:spPr>
              <a:xfrm>
                <a:off x="5830344" y="1996169"/>
                <a:ext cx="27214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04" extrusionOk="0">
                    <a:moveTo>
                      <a:pt x="408" y="1"/>
                    </a:moveTo>
                    <a:cubicBezTo>
                      <a:pt x="215" y="1"/>
                      <a:pt x="43" y="133"/>
                      <a:pt x="1" y="327"/>
                    </a:cubicBezTo>
                    <a:lnTo>
                      <a:pt x="815" y="503"/>
                    </a:lnTo>
                    <a:cubicBezTo>
                      <a:pt x="863" y="279"/>
                      <a:pt x="722" y="58"/>
                      <a:pt x="497" y="10"/>
                    </a:cubicBezTo>
                    <a:cubicBezTo>
                      <a:pt x="467" y="4"/>
                      <a:pt x="437" y="1"/>
                      <a:pt x="4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5165;p35"/>
              <p:cNvSpPr/>
              <p:nvPr/>
            </p:nvSpPr>
            <p:spPr>
              <a:xfrm>
                <a:off x="5534963" y="3468507"/>
                <a:ext cx="176732" cy="152700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4848" extrusionOk="0">
                    <a:moveTo>
                      <a:pt x="5083" y="0"/>
                    </a:moveTo>
                    <a:cubicBezTo>
                      <a:pt x="5076" y="0"/>
                      <a:pt x="5068" y="1"/>
                      <a:pt x="5059" y="3"/>
                    </a:cubicBezTo>
                    <a:lnTo>
                      <a:pt x="5090" y="248"/>
                    </a:lnTo>
                    <a:cubicBezTo>
                      <a:pt x="4951" y="470"/>
                      <a:pt x="4446" y="593"/>
                      <a:pt x="3966" y="593"/>
                    </a:cubicBezTo>
                    <a:cubicBezTo>
                      <a:pt x="3685" y="593"/>
                      <a:pt x="3412" y="551"/>
                      <a:pt x="3225" y="461"/>
                    </a:cubicBezTo>
                    <a:cubicBezTo>
                      <a:pt x="3225" y="461"/>
                      <a:pt x="2345" y="1920"/>
                      <a:pt x="2028" y="2269"/>
                    </a:cubicBezTo>
                    <a:cubicBezTo>
                      <a:pt x="1538" y="2807"/>
                      <a:pt x="997" y="3234"/>
                      <a:pt x="418" y="3668"/>
                    </a:cubicBezTo>
                    <a:cubicBezTo>
                      <a:pt x="332" y="3734"/>
                      <a:pt x="239" y="3803"/>
                      <a:pt x="193" y="3899"/>
                    </a:cubicBezTo>
                    <a:cubicBezTo>
                      <a:pt x="118" y="4058"/>
                      <a:pt x="1" y="4448"/>
                      <a:pt x="718" y="4699"/>
                    </a:cubicBezTo>
                    <a:cubicBezTo>
                      <a:pt x="996" y="4797"/>
                      <a:pt x="1302" y="4848"/>
                      <a:pt x="1610" y="4848"/>
                    </a:cubicBezTo>
                    <a:cubicBezTo>
                      <a:pt x="2080" y="4848"/>
                      <a:pt x="2554" y="4731"/>
                      <a:pt x="2942" y="4489"/>
                    </a:cubicBezTo>
                    <a:cubicBezTo>
                      <a:pt x="3532" y="4117"/>
                      <a:pt x="3559" y="3348"/>
                      <a:pt x="4114" y="2910"/>
                    </a:cubicBezTo>
                    <a:cubicBezTo>
                      <a:pt x="4528" y="2582"/>
                      <a:pt x="5045" y="2500"/>
                      <a:pt x="5380" y="2075"/>
                    </a:cubicBezTo>
                    <a:cubicBezTo>
                      <a:pt x="5610" y="1779"/>
                      <a:pt x="5552" y="1386"/>
                      <a:pt x="5432" y="896"/>
                    </a:cubicBezTo>
                    <a:cubicBezTo>
                      <a:pt x="5303" y="391"/>
                      <a:pt x="5241" y="0"/>
                      <a:pt x="50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5166;p35"/>
              <p:cNvSpPr/>
              <p:nvPr/>
            </p:nvSpPr>
            <p:spPr>
              <a:xfrm>
                <a:off x="5565043" y="3420568"/>
                <a:ext cx="131565" cy="165519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5255" extrusionOk="0">
                    <a:moveTo>
                      <a:pt x="3925" y="1"/>
                    </a:moveTo>
                    <a:lnTo>
                      <a:pt x="2122" y="129"/>
                    </a:lnTo>
                    <a:cubicBezTo>
                      <a:pt x="2122" y="129"/>
                      <a:pt x="2222" y="1073"/>
                      <a:pt x="2263" y="1439"/>
                    </a:cubicBezTo>
                    <a:cubicBezTo>
                      <a:pt x="2300" y="1808"/>
                      <a:pt x="2173" y="2142"/>
                      <a:pt x="2001" y="2421"/>
                    </a:cubicBezTo>
                    <a:cubicBezTo>
                      <a:pt x="1714" y="2881"/>
                      <a:pt x="1277" y="3567"/>
                      <a:pt x="1073" y="3791"/>
                    </a:cubicBezTo>
                    <a:cubicBezTo>
                      <a:pt x="911" y="3966"/>
                      <a:pt x="742" y="4128"/>
                      <a:pt x="573" y="4283"/>
                    </a:cubicBezTo>
                    <a:lnTo>
                      <a:pt x="573" y="4291"/>
                    </a:lnTo>
                    <a:cubicBezTo>
                      <a:pt x="1" y="4873"/>
                      <a:pt x="21" y="4994"/>
                      <a:pt x="256" y="5149"/>
                    </a:cubicBezTo>
                    <a:cubicBezTo>
                      <a:pt x="355" y="5215"/>
                      <a:pt x="482" y="5255"/>
                      <a:pt x="637" y="5255"/>
                    </a:cubicBezTo>
                    <a:cubicBezTo>
                      <a:pt x="840" y="5255"/>
                      <a:pt x="1093" y="5186"/>
                      <a:pt x="1394" y="5018"/>
                    </a:cubicBezTo>
                    <a:cubicBezTo>
                      <a:pt x="1925" y="4718"/>
                      <a:pt x="2673" y="3538"/>
                      <a:pt x="3259" y="3032"/>
                    </a:cubicBezTo>
                    <a:cubicBezTo>
                      <a:pt x="3845" y="2529"/>
                      <a:pt x="4176" y="2170"/>
                      <a:pt x="4135" y="1770"/>
                    </a:cubicBezTo>
                    <a:lnTo>
                      <a:pt x="392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5167;p35"/>
              <p:cNvSpPr/>
              <p:nvPr/>
            </p:nvSpPr>
            <p:spPr>
              <a:xfrm>
                <a:off x="5715411" y="3536415"/>
                <a:ext cx="174276" cy="155346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932" extrusionOk="0">
                    <a:moveTo>
                      <a:pt x="5070" y="0"/>
                    </a:moveTo>
                    <a:cubicBezTo>
                      <a:pt x="5066" y="0"/>
                      <a:pt x="5061" y="1"/>
                      <a:pt x="5057" y="2"/>
                    </a:cubicBezTo>
                    <a:lnTo>
                      <a:pt x="5057" y="209"/>
                    </a:lnTo>
                    <a:cubicBezTo>
                      <a:pt x="4919" y="364"/>
                      <a:pt x="4540" y="512"/>
                      <a:pt x="4109" y="530"/>
                    </a:cubicBezTo>
                    <a:cubicBezTo>
                      <a:pt x="4089" y="531"/>
                      <a:pt x="4067" y="531"/>
                      <a:pt x="4043" y="531"/>
                    </a:cubicBezTo>
                    <a:cubicBezTo>
                      <a:pt x="3738" y="531"/>
                      <a:pt x="3158" y="470"/>
                      <a:pt x="3161" y="274"/>
                    </a:cubicBezTo>
                    <a:lnTo>
                      <a:pt x="3161" y="2"/>
                    </a:lnTo>
                    <a:cubicBezTo>
                      <a:pt x="3054" y="323"/>
                      <a:pt x="2558" y="1692"/>
                      <a:pt x="1805" y="2378"/>
                    </a:cubicBezTo>
                    <a:cubicBezTo>
                      <a:pt x="1205" y="2922"/>
                      <a:pt x="392" y="3554"/>
                      <a:pt x="182" y="4160"/>
                    </a:cubicBezTo>
                    <a:cubicBezTo>
                      <a:pt x="1" y="4696"/>
                      <a:pt x="937" y="4932"/>
                      <a:pt x="1569" y="4932"/>
                    </a:cubicBezTo>
                    <a:cubicBezTo>
                      <a:pt x="1685" y="4932"/>
                      <a:pt x="1791" y="4924"/>
                      <a:pt x="1878" y="4908"/>
                    </a:cubicBezTo>
                    <a:cubicBezTo>
                      <a:pt x="2526" y="4792"/>
                      <a:pt x="3368" y="4426"/>
                      <a:pt x="3826" y="3864"/>
                    </a:cubicBezTo>
                    <a:cubicBezTo>
                      <a:pt x="4146" y="3468"/>
                      <a:pt x="4350" y="2998"/>
                      <a:pt x="4581" y="2688"/>
                    </a:cubicBezTo>
                    <a:cubicBezTo>
                      <a:pt x="4808" y="2378"/>
                      <a:pt x="5340" y="2029"/>
                      <a:pt x="5464" y="1671"/>
                    </a:cubicBezTo>
                    <a:cubicBezTo>
                      <a:pt x="5533" y="1474"/>
                      <a:pt x="5450" y="1040"/>
                      <a:pt x="5354" y="675"/>
                    </a:cubicBezTo>
                    <a:cubicBezTo>
                      <a:pt x="5271" y="353"/>
                      <a:pt x="5178" y="0"/>
                      <a:pt x="5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5168;p35"/>
              <p:cNvSpPr/>
              <p:nvPr/>
            </p:nvSpPr>
            <p:spPr>
              <a:xfrm>
                <a:off x="5742719" y="3487468"/>
                <a:ext cx="131975" cy="160763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5104" extrusionOk="0">
                    <a:moveTo>
                      <a:pt x="2294" y="1"/>
                    </a:moveTo>
                    <a:lnTo>
                      <a:pt x="2294" y="1083"/>
                    </a:lnTo>
                    <a:cubicBezTo>
                      <a:pt x="2294" y="1425"/>
                      <a:pt x="2224" y="1766"/>
                      <a:pt x="2094" y="2081"/>
                    </a:cubicBezTo>
                    <a:cubicBezTo>
                      <a:pt x="1863" y="2635"/>
                      <a:pt x="1463" y="3449"/>
                      <a:pt x="938" y="3928"/>
                    </a:cubicBezTo>
                    <a:cubicBezTo>
                      <a:pt x="770" y="4083"/>
                      <a:pt x="583" y="4245"/>
                      <a:pt x="397" y="4411"/>
                    </a:cubicBezTo>
                    <a:cubicBezTo>
                      <a:pt x="0" y="4873"/>
                      <a:pt x="208" y="5104"/>
                      <a:pt x="722" y="5104"/>
                    </a:cubicBezTo>
                    <a:cubicBezTo>
                      <a:pt x="810" y="5104"/>
                      <a:pt x="907" y="5097"/>
                      <a:pt x="1011" y="5084"/>
                    </a:cubicBezTo>
                    <a:cubicBezTo>
                      <a:pt x="1763" y="4980"/>
                      <a:pt x="2394" y="4398"/>
                      <a:pt x="2725" y="3938"/>
                    </a:cubicBezTo>
                    <a:cubicBezTo>
                      <a:pt x="3217" y="3256"/>
                      <a:pt x="4090" y="2208"/>
                      <a:pt x="4180" y="1815"/>
                    </a:cubicBezTo>
                    <a:lnTo>
                      <a:pt x="4190" y="1807"/>
                    </a:lnTo>
                    <a:lnTo>
                      <a:pt x="4190" y="1763"/>
                    </a:lnTo>
                    <a:lnTo>
                      <a:pt x="4190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5169;p35"/>
              <p:cNvSpPr/>
              <p:nvPr/>
            </p:nvSpPr>
            <p:spPr>
              <a:xfrm>
                <a:off x="5557137" y="2601829"/>
                <a:ext cx="351985" cy="901773"/>
              </a:xfrm>
              <a:custGeom>
                <a:avLst/>
                <a:gdLst/>
                <a:ahLst/>
                <a:cxnLst/>
                <a:rect l="l" t="t" r="r" b="b"/>
                <a:pathLst>
                  <a:path w="11175" h="28630" extrusionOk="0">
                    <a:moveTo>
                      <a:pt x="1300" y="1"/>
                    </a:moveTo>
                    <a:cubicBezTo>
                      <a:pt x="1300" y="1"/>
                      <a:pt x="0" y="13972"/>
                      <a:pt x="100" y="15109"/>
                    </a:cubicBezTo>
                    <a:cubicBezTo>
                      <a:pt x="269" y="17016"/>
                      <a:pt x="2373" y="26585"/>
                      <a:pt x="2373" y="26585"/>
                    </a:cubicBezTo>
                    <a:cubicBezTo>
                      <a:pt x="2567" y="26613"/>
                      <a:pt x="2746" y="26625"/>
                      <a:pt x="2911" y="26625"/>
                    </a:cubicBezTo>
                    <a:cubicBezTo>
                      <a:pt x="3801" y="26625"/>
                      <a:pt x="4262" y="26274"/>
                      <a:pt x="4262" y="26274"/>
                    </a:cubicBezTo>
                    <a:cubicBezTo>
                      <a:pt x="4262" y="26274"/>
                      <a:pt x="4424" y="19413"/>
                      <a:pt x="4273" y="17827"/>
                    </a:cubicBezTo>
                    <a:cubicBezTo>
                      <a:pt x="4176" y="16823"/>
                      <a:pt x="3555" y="15469"/>
                      <a:pt x="3555" y="15469"/>
                    </a:cubicBezTo>
                    <a:lnTo>
                      <a:pt x="5172" y="7603"/>
                    </a:lnTo>
                    <a:cubicBezTo>
                      <a:pt x="5172" y="7603"/>
                      <a:pt x="5741" y="13131"/>
                      <a:pt x="6038" y="15482"/>
                    </a:cubicBezTo>
                    <a:cubicBezTo>
                      <a:pt x="6379" y="18179"/>
                      <a:pt x="8186" y="28426"/>
                      <a:pt x="8186" y="28426"/>
                    </a:cubicBezTo>
                    <a:cubicBezTo>
                      <a:pt x="8500" y="28577"/>
                      <a:pt x="8799" y="28630"/>
                      <a:pt x="9064" y="28630"/>
                    </a:cubicBezTo>
                    <a:cubicBezTo>
                      <a:pt x="9675" y="28630"/>
                      <a:pt x="10102" y="28350"/>
                      <a:pt x="10102" y="28350"/>
                    </a:cubicBezTo>
                    <a:cubicBezTo>
                      <a:pt x="10102" y="28350"/>
                      <a:pt x="10775" y="21543"/>
                      <a:pt x="10513" y="18833"/>
                    </a:cubicBezTo>
                    <a:cubicBezTo>
                      <a:pt x="10293" y="16540"/>
                      <a:pt x="9696" y="15517"/>
                      <a:pt x="9651" y="14996"/>
                    </a:cubicBezTo>
                    <a:cubicBezTo>
                      <a:pt x="9651" y="14996"/>
                      <a:pt x="11175" y="3680"/>
                      <a:pt x="9706" y="470"/>
                    </a:cubicBezTo>
                    <a:lnTo>
                      <a:pt x="1300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5170;p35"/>
              <p:cNvSpPr/>
              <p:nvPr/>
            </p:nvSpPr>
            <p:spPr>
              <a:xfrm>
                <a:off x="5612509" y="2718274"/>
                <a:ext cx="107564" cy="341338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0837" extrusionOk="0">
                    <a:moveTo>
                      <a:pt x="1" y="0"/>
                    </a:moveTo>
                    <a:cubicBezTo>
                      <a:pt x="1" y="0"/>
                      <a:pt x="963" y="1196"/>
                      <a:pt x="2390" y="1586"/>
                    </a:cubicBezTo>
                    <a:lnTo>
                      <a:pt x="2924" y="3885"/>
                    </a:lnTo>
                    <a:lnTo>
                      <a:pt x="1987" y="10837"/>
                    </a:lnTo>
                    <a:lnTo>
                      <a:pt x="3414" y="3906"/>
                    </a:lnTo>
                    <a:lnTo>
                      <a:pt x="2935" y="1279"/>
                    </a:lnTo>
                    <a:cubicBezTo>
                      <a:pt x="2935" y="1279"/>
                      <a:pt x="917" y="862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5171;p35"/>
              <p:cNvSpPr/>
              <p:nvPr/>
            </p:nvSpPr>
            <p:spPr>
              <a:xfrm>
                <a:off x="5833526" y="2455525"/>
                <a:ext cx="106997" cy="15481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4915" extrusionOk="0">
                    <a:moveTo>
                      <a:pt x="2645" y="1"/>
                    </a:moveTo>
                    <a:lnTo>
                      <a:pt x="0" y="812"/>
                    </a:lnTo>
                    <a:lnTo>
                      <a:pt x="473" y="3125"/>
                    </a:lnTo>
                    <a:lnTo>
                      <a:pt x="2700" y="4914"/>
                    </a:lnTo>
                    <a:cubicBezTo>
                      <a:pt x="3396" y="4773"/>
                      <a:pt x="3342" y="3928"/>
                      <a:pt x="3328" y="3718"/>
                    </a:cubicBezTo>
                    <a:cubicBezTo>
                      <a:pt x="3310" y="3508"/>
                      <a:pt x="2917" y="1259"/>
                      <a:pt x="2645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5172;p35"/>
              <p:cNvSpPr/>
              <p:nvPr/>
            </p:nvSpPr>
            <p:spPr>
              <a:xfrm>
                <a:off x="5496221" y="2423271"/>
                <a:ext cx="117297" cy="124730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960" extrusionOk="0">
                    <a:moveTo>
                      <a:pt x="1248" y="1"/>
                    </a:moveTo>
                    <a:lnTo>
                      <a:pt x="0" y="2294"/>
                    </a:lnTo>
                    <a:lnTo>
                      <a:pt x="1945" y="3959"/>
                    </a:lnTo>
                    <a:lnTo>
                      <a:pt x="3724" y="1136"/>
                    </a:lnTo>
                    <a:lnTo>
                      <a:pt x="1248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5173;p35"/>
              <p:cNvSpPr/>
              <p:nvPr/>
            </p:nvSpPr>
            <p:spPr>
              <a:xfrm>
                <a:off x="5525388" y="2262447"/>
                <a:ext cx="157865" cy="218278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6930" extrusionOk="0">
                    <a:moveTo>
                      <a:pt x="5012" y="0"/>
                    </a:moveTo>
                    <a:lnTo>
                      <a:pt x="5012" y="0"/>
                    </a:lnTo>
                    <a:cubicBezTo>
                      <a:pt x="3774" y="14"/>
                      <a:pt x="2408" y="466"/>
                      <a:pt x="1939" y="1434"/>
                    </a:cubicBezTo>
                    <a:cubicBezTo>
                      <a:pt x="1470" y="2407"/>
                      <a:pt x="1" y="5435"/>
                      <a:pt x="1" y="5435"/>
                    </a:cubicBezTo>
                    <a:cubicBezTo>
                      <a:pt x="1" y="5435"/>
                      <a:pt x="1024" y="6930"/>
                      <a:pt x="2659" y="6930"/>
                    </a:cubicBezTo>
                    <a:cubicBezTo>
                      <a:pt x="2717" y="6930"/>
                      <a:pt x="2776" y="6928"/>
                      <a:pt x="2835" y="6924"/>
                    </a:cubicBezTo>
                    <a:lnTo>
                      <a:pt x="5012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5174;p35"/>
              <p:cNvSpPr/>
              <p:nvPr/>
            </p:nvSpPr>
            <p:spPr>
              <a:xfrm>
                <a:off x="5586555" y="2262447"/>
                <a:ext cx="284485" cy="386222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12262" extrusionOk="0">
                    <a:moveTo>
                      <a:pt x="3248" y="0"/>
                    </a:moveTo>
                    <a:cubicBezTo>
                      <a:pt x="1552" y="0"/>
                      <a:pt x="700" y="1679"/>
                      <a:pt x="249" y="3466"/>
                    </a:cubicBezTo>
                    <a:cubicBezTo>
                      <a:pt x="0" y="4428"/>
                      <a:pt x="218" y="6186"/>
                      <a:pt x="301" y="7744"/>
                    </a:cubicBezTo>
                    <a:cubicBezTo>
                      <a:pt x="380" y="9207"/>
                      <a:pt x="325" y="10489"/>
                      <a:pt x="366" y="10776"/>
                    </a:cubicBezTo>
                    <a:cubicBezTo>
                      <a:pt x="966" y="11587"/>
                      <a:pt x="2708" y="12261"/>
                      <a:pt x="4720" y="12261"/>
                    </a:cubicBezTo>
                    <a:cubicBezTo>
                      <a:pt x="6036" y="12261"/>
                      <a:pt x="7467" y="11973"/>
                      <a:pt x="8772" y="11245"/>
                    </a:cubicBezTo>
                    <a:cubicBezTo>
                      <a:pt x="8055" y="9841"/>
                      <a:pt x="7441" y="8352"/>
                      <a:pt x="7441" y="8352"/>
                    </a:cubicBezTo>
                    <a:lnTo>
                      <a:pt x="8755" y="4552"/>
                    </a:lnTo>
                    <a:cubicBezTo>
                      <a:pt x="9031" y="3759"/>
                      <a:pt x="9024" y="2879"/>
                      <a:pt x="8665" y="2125"/>
                    </a:cubicBezTo>
                    <a:cubicBezTo>
                      <a:pt x="8193" y="1128"/>
                      <a:pt x="7300" y="359"/>
                      <a:pt x="6176" y="86"/>
                    </a:cubicBez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5175;p35"/>
              <p:cNvSpPr/>
              <p:nvPr/>
            </p:nvSpPr>
            <p:spPr>
              <a:xfrm>
                <a:off x="5796611" y="2265155"/>
                <a:ext cx="128825" cy="245051"/>
              </a:xfrm>
              <a:custGeom>
                <a:avLst/>
                <a:gdLst/>
                <a:ahLst/>
                <a:cxnLst/>
                <a:rect l="l" t="t" r="r" b="b"/>
                <a:pathLst>
                  <a:path w="4090" h="7780" extrusionOk="0">
                    <a:moveTo>
                      <a:pt x="0" y="0"/>
                    </a:moveTo>
                    <a:lnTo>
                      <a:pt x="717" y="5724"/>
                    </a:lnTo>
                    <a:lnTo>
                      <a:pt x="1300" y="7779"/>
                    </a:lnTo>
                    <a:cubicBezTo>
                      <a:pt x="1306" y="7779"/>
                      <a:pt x="1312" y="7779"/>
                      <a:pt x="1319" y="7779"/>
                    </a:cubicBezTo>
                    <a:cubicBezTo>
                      <a:pt x="3172" y="7779"/>
                      <a:pt x="4089" y="6714"/>
                      <a:pt x="4089" y="6714"/>
                    </a:cubicBezTo>
                    <a:cubicBezTo>
                      <a:pt x="4089" y="6714"/>
                      <a:pt x="3924" y="5772"/>
                      <a:pt x="3344" y="3062"/>
                    </a:cubicBezTo>
                    <a:cubicBezTo>
                      <a:pt x="2776" y="387"/>
                      <a:pt x="1124" y="159"/>
                      <a:pt x="0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5176;p35"/>
              <p:cNvSpPr/>
              <p:nvPr/>
            </p:nvSpPr>
            <p:spPr>
              <a:xfrm>
                <a:off x="5822785" y="2505038"/>
                <a:ext cx="5229" cy="1502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477" extrusionOk="0">
                    <a:moveTo>
                      <a:pt x="166" y="1"/>
                    </a:moveTo>
                    <a:lnTo>
                      <a:pt x="0" y="477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5177;p35"/>
              <p:cNvSpPr/>
              <p:nvPr/>
            </p:nvSpPr>
            <p:spPr>
              <a:xfrm>
                <a:off x="5812548" y="2423271"/>
                <a:ext cx="19938" cy="9679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3073" extrusionOk="0">
                    <a:moveTo>
                      <a:pt x="21" y="1"/>
                    </a:moveTo>
                    <a:cubicBezTo>
                      <a:pt x="21" y="1"/>
                      <a:pt x="1" y="1712"/>
                      <a:pt x="325" y="3073"/>
                    </a:cubicBezTo>
                    <a:lnTo>
                      <a:pt x="491" y="2597"/>
                    </a:lnTo>
                    <a:lnTo>
                      <a:pt x="632" y="2191"/>
                    </a:lnTo>
                    <a:cubicBezTo>
                      <a:pt x="632" y="2191"/>
                      <a:pt x="252" y="983"/>
                      <a:pt x="21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5178;p35"/>
              <p:cNvSpPr/>
              <p:nvPr/>
            </p:nvSpPr>
            <p:spPr>
              <a:xfrm>
                <a:off x="5614903" y="2026343"/>
                <a:ext cx="217585" cy="299730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9516" extrusionOk="0">
                    <a:moveTo>
                      <a:pt x="997" y="1"/>
                    </a:moveTo>
                    <a:cubicBezTo>
                      <a:pt x="552" y="262"/>
                      <a:pt x="1" y="1383"/>
                      <a:pt x="55" y="3734"/>
                    </a:cubicBezTo>
                    <a:cubicBezTo>
                      <a:pt x="101" y="5724"/>
                      <a:pt x="749" y="6217"/>
                      <a:pt x="1073" y="6358"/>
                    </a:cubicBezTo>
                    <a:cubicBezTo>
                      <a:pt x="1195" y="6412"/>
                      <a:pt x="1361" y="6433"/>
                      <a:pt x="1552" y="6433"/>
                    </a:cubicBezTo>
                    <a:cubicBezTo>
                      <a:pt x="1866" y="6433"/>
                      <a:pt x="2250" y="6376"/>
                      <a:pt x="2628" y="6314"/>
                    </a:cubicBezTo>
                    <a:lnTo>
                      <a:pt x="2628" y="7507"/>
                    </a:lnTo>
                    <a:cubicBezTo>
                      <a:pt x="2628" y="7507"/>
                      <a:pt x="1786" y="8483"/>
                      <a:pt x="1842" y="9031"/>
                    </a:cubicBezTo>
                    <a:cubicBezTo>
                      <a:pt x="1871" y="9339"/>
                      <a:pt x="2251" y="9516"/>
                      <a:pt x="2718" y="9516"/>
                    </a:cubicBezTo>
                    <a:cubicBezTo>
                      <a:pt x="3081" y="9516"/>
                      <a:pt x="3496" y="9409"/>
                      <a:pt x="3838" y="9175"/>
                    </a:cubicBezTo>
                    <a:cubicBezTo>
                      <a:pt x="4624" y="8637"/>
                      <a:pt x="5131" y="7824"/>
                      <a:pt x="5131" y="7824"/>
                    </a:cubicBezTo>
                    <a:lnTo>
                      <a:pt x="5131" y="4934"/>
                    </a:lnTo>
                    <a:cubicBezTo>
                      <a:pt x="5131" y="4934"/>
                      <a:pt x="5339" y="5212"/>
                      <a:pt x="5700" y="5212"/>
                    </a:cubicBezTo>
                    <a:cubicBezTo>
                      <a:pt x="5846" y="5212"/>
                      <a:pt x="6017" y="5166"/>
                      <a:pt x="6210" y="5038"/>
                    </a:cubicBezTo>
                    <a:cubicBezTo>
                      <a:pt x="6882" y="4593"/>
                      <a:pt x="6907" y="3489"/>
                      <a:pt x="6517" y="3093"/>
                    </a:cubicBezTo>
                    <a:cubicBezTo>
                      <a:pt x="6363" y="2936"/>
                      <a:pt x="6139" y="2861"/>
                      <a:pt x="5914" y="2861"/>
                    </a:cubicBezTo>
                    <a:cubicBezTo>
                      <a:pt x="5570" y="2861"/>
                      <a:pt x="5225" y="3038"/>
                      <a:pt x="5131" y="3369"/>
                    </a:cubicBezTo>
                    <a:cubicBezTo>
                      <a:pt x="5131" y="3369"/>
                      <a:pt x="5124" y="3370"/>
                      <a:pt x="5109" y="3370"/>
                    </a:cubicBezTo>
                    <a:cubicBezTo>
                      <a:pt x="4958" y="3370"/>
                      <a:pt x="4046" y="3341"/>
                      <a:pt x="2869" y="2697"/>
                    </a:cubicBezTo>
                    <a:cubicBezTo>
                      <a:pt x="1580" y="1987"/>
                      <a:pt x="1083" y="773"/>
                      <a:pt x="997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5179;p35"/>
              <p:cNvSpPr/>
              <p:nvPr/>
            </p:nvSpPr>
            <p:spPr>
              <a:xfrm>
                <a:off x="5686496" y="2120394"/>
                <a:ext cx="16190" cy="16316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8" extrusionOk="0">
                    <a:moveTo>
                      <a:pt x="257" y="0"/>
                    </a:moveTo>
                    <a:cubicBezTo>
                      <a:pt x="124" y="0"/>
                      <a:pt x="13" y="108"/>
                      <a:pt x="7" y="249"/>
                    </a:cubicBezTo>
                    <a:cubicBezTo>
                      <a:pt x="0" y="390"/>
                      <a:pt x="103" y="514"/>
                      <a:pt x="244" y="518"/>
                    </a:cubicBezTo>
                    <a:cubicBezTo>
                      <a:pt x="248" y="518"/>
                      <a:pt x="252" y="518"/>
                      <a:pt x="256" y="518"/>
                    </a:cubicBezTo>
                    <a:cubicBezTo>
                      <a:pt x="389" y="518"/>
                      <a:pt x="500" y="410"/>
                      <a:pt x="506" y="273"/>
                    </a:cubicBezTo>
                    <a:cubicBezTo>
                      <a:pt x="513" y="128"/>
                      <a:pt x="406" y="7"/>
                      <a:pt x="269" y="0"/>
                    </a:cubicBezTo>
                    <a:cubicBezTo>
                      <a:pt x="265" y="0"/>
                      <a:pt x="261" y="0"/>
                      <a:pt x="25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5180;p35"/>
              <p:cNvSpPr/>
              <p:nvPr/>
            </p:nvSpPr>
            <p:spPr>
              <a:xfrm>
                <a:off x="5666275" y="2181341"/>
                <a:ext cx="19780" cy="1291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10" extrusionOk="0">
                    <a:moveTo>
                      <a:pt x="580" y="0"/>
                    </a:moveTo>
                    <a:lnTo>
                      <a:pt x="1" y="186"/>
                    </a:lnTo>
                    <a:cubicBezTo>
                      <a:pt x="40" y="322"/>
                      <a:pt x="161" y="409"/>
                      <a:pt x="291" y="409"/>
                    </a:cubicBezTo>
                    <a:cubicBezTo>
                      <a:pt x="319" y="409"/>
                      <a:pt x="348" y="405"/>
                      <a:pt x="376" y="396"/>
                    </a:cubicBezTo>
                    <a:cubicBezTo>
                      <a:pt x="539" y="344"/>
                      <a:pt x="628" y="169"/>
                      <a:pt x="580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5181;p35"/>
              <p:cNvSpPr/>
              <p:nvPr/>
            </p:nvSpPr>
            <p:spPr>
              <a:xfrm>
                <a:off x="5619124" y="2088519"/>
                <a:ext cx="18836" cy="154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92" extrusionOk="0">
                    <a:moveTo>
                      <a:pt x="347" y="1"/>
                    </a:moveTo>
                    <a:cubicBezTo>
                      <a:pt x="289" y="1"/>
                      <a:pt x="230" y="18"/>
                      <a:pt x="177" y="54"/>
                    </a:cubicBezTo>
                    <a:cubicBezTo>
                      <a:pt x="39" y="150"/>
                      <a:pt x="1" y="347"/>
                      <a:pt x="91" y="492"/>
                    </a:cubicBezTo>
                    <a:lnTo>
                      <a:pt x="597" y="140"/>
                    </a:lnTo>
                    <a:cubicBezTo>
                      <a:pt x="539" y="49"/>
                      <a:pt x="445" y="1"/>
                      <a:pt x="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5182;p35"/>
              <p:cNvSpPr/>
              <p:nvPr/>
            </p:nvSpPr>
            <p:spPr>
              <a:xfrm>
                <a:off x="5625423" y="2114630"/>
                <a:ext cx="16221" cy="1644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22" extrusionOk="0">
                    <a:moveTo>
                      <a:pt x="261" y="0"/>
                    </a:moveTo>
                    <a:cubicBezTo>
                      <a:pt x="125" y="0"/>
                      <a:pt x="15" y="111"/>
                      <a:pt x="8" y="249"/>
                    </a:cubicBezTo>
                    <a:cubicBezTo>
                      <a:pt x="1" y="394"/>
                      <a:pt x="108" y="514"/>
                      <a:pt x="246" y="521"/>
                    </a:cubicBezTo>
                    <a:cubicBezTo>
                      <a:pt x="250" y="521"/>
                      <a:pt x="255" y="521"/>
                      <a:pt x="259" y="521"/>
                    </a:cubicBezTo>
                    <a:cubicBezTo>
                      <a:pt x="391" y="521"/>
                      <a:pt x="501" y="413"/>
                      <a:pt x="507" y="273"/>
                    </a:cubicBezTo>
                    <a:cubicBezTo>
                      <a:pt x="515" y="128"/>
                      <a:pt x="411" y="8"/>
                      <a:pt x="273" y="0"/>
                    </a:cubicBezTo>
                    <a:cubicBezTo>
                      <a:pt x="269" y="0"/>
                      <a:pt x="265" y="0"/>
                      <a:pt x="2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5183;p35"/>
              <p:cNvSpPr/>
              <p:nvPr/>
            </p:nvSpPr>
            <p:spPr>
              <a:xfrm>
                <a:off x="5636605" y="2118000"/>
                <a:ext cx="26332" cy="4749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508" extrusionOk="0">
                    <a:moveTo>
                      <a:pt x="835" y="0"/>
                    </a:moveTo>
                    <a:lnTo>
                      <a:pt x="1" y="1262"/>
                    </a:lnTo>
                    <a:lnTo>
                      <a:pt x="794" y="1507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5184;p35"/>
              <p:cNvSpPr/>
              <p:nvPr/>
            </p:nvSpPr>
            <p:spPr>
              <a:xfrm>
                <a:off x="5697678" y="2194224"/>
                <a:ext cx="68098" cy="43498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381" extrusionOk="0">
                    <a:moveTo>
                      <a:pt x="2162" y="1"/>
                    </a:moveTo>
                    <a:lnTo>
                      <a:pt x="2162" y="1"/>
                    </a:lnTo>
                    <a:cubicBezTo>
                      <a:pt x="1958" y="522"/>
                      <a:pt x="641" y="898"/>
                      <a:pt x="0" y="984"/>
                    </a:cubicBezTo>
                    <a:lnTo>
                      <a:pt x="0" y="1380"/>
                    </a:lnTo>
                    <a:cubicBezTo>
                      <a:pt x="0" y="1380"/>
                      <a:pt x="1307" y="1001"/>
                      <a:pt x="1700" y="663"/>
                    </a:cubicBezTo>
                    <a:cubicBezTo>
                      <a:pt x="2096" y="328"/>
                      <a:pt x="2161" y="1"/>
                      <a:pt x="2162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5185;p35"/>
              <p:cNvSpPr/>
              <p:nvPr/>
            </p:nvSpPr>
            <p:spPr>
              <a:xfrm>
                <a:off x="5367492" y="2418830"/>
                <a:ext cx="296643" cy="344520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10938" extrusionOk="0">
                    <a:moveTo>
                      <a:pt x="1" y="0"/>
                    </a:moveTo>
                    <a:lnTo>
                      <a:pt x="2507" y="8931"/>
                    </a:lnTo>
                    <a:lnTo>
                      <a:pt x="9417" y="10938"/>
                    </a:lnTo>
                    <a:lnTo>
                      <a:pt x="7273" y="19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5186;p35"/>
              <p:cNvSpPr/>
              <p:nvPr/>
            </p:nvSpPr>
            <p:spPr>
              <a:xfrm>
                <a:off x="5422769" y="2606932"/>
                <a:ext cx="44663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58" extrusionOk="0">
                    <a:moveTo>
                      <a:pt x="1418" y="1"/>
                    </a:moveTo>
                    <a:lnTo>
                      <a:pt x="1" y="283"/>
                    </a:lnTo>
                    <a:lnTo>
                      <a:pt x="104" y="655"/>
                    </a:lnTo>
                    <a:cubicBezTo>
                      <a:pt x="137" y="657"/>
                      <a:pt x="169" y="658"/>
                      <a:pt x="200" y="658"/>
                    </a:cubicBezTo>
                    <a:cubicBezTo>
                      <a:pt x="983" y="658"/>
                      <a:pt x="1352" y="177"/>
                      <a:pt x="1418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5187;p35"/>
              <p:cNvSpPr/>
              <p:nvPr/>
            </p:nvSpPr>
            <p:spPr>
              <a:xfrm>
                <a:off x="5518584" y="2615814"/>
                <a:ext cx="118809" cy="36474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11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" y="239"/>
                      <a:pt x="524" y="688"/>
                      <a:pt x="1362" y="963"/>
                    </a:cubicBezTo>
                    <a:cubicBezTo>
                      <a:pt x="1828" y="1118"/>
                      <a:pt x="2414" y="1158"/>
                      <a:pt x="2892" y="1158"/>
                    </a:cubicBezTo>
                    <a:cubicBezTo>
                      <a:pt x="3391" y="1158"/>
                      <a:pt x="3772" y="1115"/>
                      <a:pt x="3772" y="1115"/>
                    </a:cubicBezTo>
                    <a:lnTo>
                      <a:pt x="3641" y="6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5188;p35"/>
              <p:cNvSpPr/>
              <p:nvPr/>
            </p:nvSpPr>
            <p:spPr>
              <a:xfrm>
                <a:off x="5432156" y="2447493"/>
                <a:ext cx="100036" cy="37828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1201" extrusionOk="0">
                    <a:moveTo>
                      <a:pt x="290" y="1"/>
                    </a:moveTo>
                    <a:cubicBezTo>
                      <a:pt x="106" y="1"/>
                      <a:pt x="1" y="41"/>
                      <a:pt x="17" y="122"/>
                    </a:cubicBezTo>
                    <a:cubicBezTo>
                      <a:pt x="51" y="273"/>
                      <a:pt x="79" y="397"/>
                      <a:pt x="79" y="397"/>
                    </a:cubicBezTo>
                    <a:lnTo>
                      <a:pt x="3175" y="1201"/>
                    </a:lnTo>
                    <a:lnTo>
                      <a:pt x="3113" y="925"/>
                    </a:lnTo>
                    <a:cubicBezTo>
                      <a:pt x="3082" y="770"/>
                      <a:pt x="2599" y="529"/>
                      <a:pt x="2041" y="384"/>
                    </a:cubicBezTo>
                    <a:lnTo>
                      <a:pt x="972" y="108"/>
                    </a:lnTo>
                    <a:cubicBezTo>
                      <a:pt x="700" y="36"/>
                      <a:pt x="461" y="1"/>
                      <a:pt x="29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5189;p35"/>
              <p:cNvSpPr/>
              <p:nvPr/>
            </p:nvSpPr>
            <p:spPr>
              <a:xfrm>
                <a:off x="5418265" y="2415303"/>
                <a:ext cx="119690" cy="48412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1537" extrusionOk="0">
                    <a:moveTo>
                      <a:pt x="1290" y="0"/>
                    </a:moveTo>
                    <a:cubicBezTo>
                      <a:pt x="733" y="0"/>
                      <a:pt x="823" y="437"/>
                      <a:pt x="823" y="437"/>
                    </a:cubicBezTo>
                    <a:lnTo>
                      <a:pt x="399" y="319"/>
                    </a:lnTo>
                    <a:cubicBezTo>
                      <a:pt x="310" y="295"/>
                      <a:pt x="230" y="283"/>
                      <a:pt x="166" y="283"/>
                    </a:cubicBezTo>
                    <a:cubicBezTo>
                      <a:pt x="62" y="283"/>
                      <a:pt x="0" y="315"/>
                      <a:pt x="13" y="375"/>
                    </a:cubicBezTo>
                    <a:cubicBezTo>
                      <a:pt x="37" y="471"/>
                      <a:pt x="55" y="550"/>
                      <a:pt x="55" y="550"/>
                    </a:cubicBezTo>
                    <a:lnTo>
                      <a:pt x="3799" y="1537"/>
                    </a:lnTo>
                    <a:lnTo>
                      <a:pt x="3747" y="1365"/>
                    </a:lnTo>
                    <a:cubicBezTo>
                      <a:pt x="3716" y="1271"/>
                      <a:pt x="3489" y="1137"/>
                      <a:pt x="3241" y="1064"/>
                    </a:cubicBezTo>
                    <a:cubicBezTo>
                      <a:pt x="2988" y="992"/>
                      <a:pt x="2785" y="937"/>
                      <a:pt x="2785" y="937"/>
                    </a:cubicBezTo>
                    <a:cubicBezTo>
                      <a:pt x="2785" y="937"/>
                      <a:pt x="2582" y="254"/>
                      <a:pt x="1640" y="44"/>
                    </a:cubicBezTo>
                    <a:cubicBezTo>
                      <a:pt x="1502" y="13"/>
                      <a:pt x="1386" y="0"/>
                      <a:pt x="129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5190;p35"/>
              <p:cNvSpPr/>
              <p:nvPr/>
            </p:nvSpPr>
            <p:spPr>
              <a:xfrm>
                <a:off x="5431463" y="2432847"/>
                <a:ext cx="81925" cy="43687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387" extrusionOk="0">
                    <a:moveTo>
                      <a:pt x="1" y="1"/>
                    </a:moveTo>
                    <a:lnTo>
                      <a:pt x="111" y="117"/>
                    </a:lnTo>
                    <a:cubicBezTo>
                      <a:pt x="456" y="200"/>
                      <a:pt x="597" y="245"/>
                      <a:pt x="649" y="480"/>
                    </a:cubicBezTo>
                    <a:cubicBezTo>
                      <a:pt x="707" y="752"/>
                      <a:pt x="732" y="948"/>
                      <a:pt x="732" y="948"/>
                    </a:cubicBezTo>
                    <a:lnTo>
                      <a:pt x="2387" y="1387"/>
                    </a:lnTo>
                    <a:cubicBezTo>
                      <a:pt x="2387" y="1387"/>
                      <a:pt x="2308" y="1045"/>
                      <a:pt x="2284" y="911"/>
                    </a:cubicBezTo>
                    <a:cubicBezTo>
                      <a:pt x="2263" y="813"/>
                      <a:pt x="2290" y="744"/>
                      <a:pt x="2414" y="744"/>
                    </a:cubicBezTo>
                    <a:cubicBezTo>
                      <a:pt x="2456" y="744"/>
                      <a:pt x="2510" y="752"/>
                      <a:pt x="2577" y="769"/>
                    </a:cubicBezTo>
                    <a:lnTo>
                      <a:pt x="2601" y="6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5191;p35"/>
              <p:cNvSpPr/>
              <p:nvPr/>
            </p:nvSpPr>
            <p:spPr>
              <a:xfrm>
                <a:off x="5430675" y="2448343"/>
                <a:ext cx="100099" cy="37828"/>
              </a:xfrm>
              <a:custGeom>
                <a:avLst/>
                <a:gdLst/>
                <a:ahLst/>
                <a:cxnLst/>
                <a:rect l="l" t="t" r="r" b="b"/>
                <a:pathLst>
                  <a:path w="3178" h="1201" extrusionOk="0">
                    <a:moveTo>
                      <a:pt x="291" y="0"/>
                    </a:moveTo>
                    <a:cubicBezTo>
                      <a:pt x="107" y="0"/>
                      <a:pt x="1" y="40"/>
                      <a:pt x="19" y="119"/>
                    </a:cubicBezTo>
                    <a:cubicBezTo>
                      <a:pt x="54" y="274"/>
                      <a:pt x="78" y="398"/>
                      <a:pt x="78" y="398"/>
                    </a:cubicBezTo>
                    <a:lnTo>
                      <a:pt x="3178" y="1201"/>
                    </a:lnTo>
                    <a:lnTo>
                      <a:pt x="3116" y="922"/>
                    </a:lnTo>
                    <a:cubicBezTo>
                      <a:pt x="3084" y="771"/>
                      <a:pt x="2602" y="529"/>
                      <a:pt x="2043" y="384"/>
                    </a:cubicBezTo>
                    <a:lnTo>
                      <a:pt x="971" y="104"/>
                    </a:lnTo>
                    <a:cubicBezTo>
                      <a:pt x="701" y="35"/>
                      <a:pt x="463" y="0"/>
                      <a:pt x="29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5192;p35"/>
              <p:cNvSpPr/>
              <p:nvPr/>
            </p:nvSpPr>
            <p:spPr>
              <a:xfrm>
                <a:off x="5496599" y="2537984"/>
                <a:ext cx="422004" cy="108383"/>
              </a:xfrm>
              <a:custGeom>
                <a:avLst/>
                <a:gdLst/>
                <a:ahLst/>
                <a:cxnLst/>
                <a:rect l="l" t="t" r="r" b="b"/>
                <a:pathLst>
                  <a:path w="13398" h="3441" extrusionOk="0">
                    <a:moveTo>
                      <a:pt x="3661" y="0"/>
                    </a:moveTo>
                    <a:cubicBezTo>
                      <a:pt x="3634" y="0"/>
                      <a:pt x="3618" y="3"/>
                      <a:pt x="3618" y="3"/>
                    </a:cubicBezTo>
                    <a:cubicBezTo>
                      <a:pt x="3618" y="3"/>
                      <a:pt x="3787" y="721"/>
                      <a:pt x="3843" y="952"/>
                    </a:cubicBezTo>
                    <a:cubicBezTo>
                      <a:pt x="3879" y="1103"/>
                      <a:pt x="3294" y="1236"/>
                      <a:pt x="2671" y="1236"/>
                    </a:cubicBezTo>
                    <a:cubicBezTo>
                      <a:pt x="2344" y="1236"/>
                      <a:pt x="2007" y="1199"/>
                      <a:pt x="1742" y="1111"/>
                    </a:cubicBezTo>
                    <a:cubicBezTo>
                      <a:pt x="1586" y="1057"/>
                      <a:pt x="1415" y="1030"/>
                      <a:pt x="1248" y="1030"/>
                    </a:cubicBezTo>
                    <a:cubicBezTo>
                      <a:pt x="595" y="1030"/>
                      <a:pt x="0" y="1440"/>
                      <a:pt x="550" y="2272"/>
                    </a:cubicBezTo>
                    <a:cubicBezTo>
                      <a:pt x="1239" y="3320"/>
                      <a:pt x="2581" y="3441"/>
                      <a:pt x="3512" y="3441"/>
                    </a:cubicBezTo>
                    <a:cubicBezTo>
                      <a:pt x="3770" y="3441"/>
                      <a:pt x="4229" y="3424"/>
                      <a:pt x="4677" y="3366"/>
                    </a:cubicBezTo>
                    <a:cubicBezTo>
                      <a:pt x="4977" y="3324"/>
                      <a:pt x="5277" y="3296"/>
                      <a:pt x="5581" y="3272"/>
                    </a:cubicBezTo>
                    <a:cubicBezTo>
                      <a:pt x="7487" y="3138"/>
                      <a:pt x="12528" y="2565"/>
                      <a:pt x="13397" y="2296"/>
                    </a:cubicBezTo>
                    <a:lnTo>
                      <a:pt x="11170" y="507"/>
                    </a:lnTo>
                    <a:cubicBezTo>
                      <a:pt x="11170" y="507"/>
                      <a:pt x="6246" y="1383"/>
                      <a:pt x="5667" y="1431"/>
                    </a:cubicBezTo>
                    <a:cubicBezTo>
                      <a:pt x="5638" y="1433"/>
                      <a:pt x="5609" y="1434"/>
                      <a:pt x="5580" y="1434"/>
                    </a:cubicBezTo>
                    <a:cubicBezTo>
                      <a:pt x="5027" y="1434"/>
                      <a:pt x="4435" y="1037"/>
                      <a:pt x="4225" y="500"/>
                    </a:cubicBezTo>
                    <a:cubicBezTo>
                      <a:pt x="4049" y="46"/>
                      <a:pt x="3768" y="0"/>
                      <a:pt x="3661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5193;p35"/>
              <p:cNvSpPr/>
              <p:nvPr/>
            </p:nvSpPr>
            <p:spPr>
              <a:xfrm>
                <a:off x="5372689" y="2496849"/>
                <a:ext cx="108981" cy="12536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3980" extrusionOk="0">
                    <a:moveTo>
                      <a:pt x="286" y="1"/>
                    </a:moveTo>
                    <a:cubicBezTo>
                      <a:pt x="119" y="1"/>
                      <a:pt x="0" y="177"/>
                      <a:pt x="81" y="509"/>
                    </a:cubicBezTo>
                    <a:cubicBezTo>
                      <a:pt x="202" y="1023"/>
                      <a:pt x="36" y="1961"/>
                      <a:pt x="346" y="2840"/>
                    </a:cubicBezTo>
                    <a:cubicBezTo>
                      <a:pt x="587" y="3530"/>
                      <a:pt x="1198" y="3961"/>
                      <a:pt x="1646" y="3978"/>
                    </a:cubicBezTo>
                    <a:cubicBezTo>
                      <a:pt x="1671" y="3979"/>
                      <a:pt x="1697" y="3980"/>
                      <a:pt x="1724" y="3980"/>
                    </a:cubicBezTo>
                    <a:cubicBezTo>
                      <a:pt x="2188" y="3980"/>
                      <a:pt x="2987" y="3802"/>
                      <a:pt x="3208" y="3151"/>
                    </a:cubicBezTo>
                    <a:cubicBezTo>
                      <a:pt x="3460" y="2406"/>
                      <a:pt x="2877" y="2230"/>
                      <a:pt x="2342" y="2086"/>
                    </a:cubicBezTo>
                    <a:cubicBezTo>
                      <a:pt x="1808" y="1937"/>
                      <a:pt x="960" y="1534"/>
                      <a:pt x="898" y="1313"/>
                    </a:cubicBezTo>
                    <a:cubicBezTo>
                      <a:pt x="835" y="1093"/>
                      <a:pt x="577" y="162"/>
                      <a:pt x="577" y="162"/>
                    </a:cubicBezTo>
                    <a:cubicBezTo>
                      <a:pt x="482" y="53"/>
                      <a:pt x="377" y="1"/>
                      <a:pt x="286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ZoneTexte 103"/>
          <p:cNvSpPr txBox="1"/>
          <p:nvPr/>
        </p:nvSpPr>
        <p:spPr>
          <a:xfrm>
            <a:off x="0" y="480399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54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54">
            <a:extLst>
              <a:ext uri="{FF2B5EF4-FFF2-40B4-BE49-F238E27FC236}">
                <a16:creationId xmlns:a16="http://schemas.microsoft.com/office/drawing/2014/main" id="{A39ACFC6-D3BB-4CA7-9070-DE2A922BA65F}"/>
              </a:ext>
            </a:extLst>
          </p:cNvPr>
          <p:cNvGrpSpPr/>
          <p:nvPr/>
        </p:nvGrpSpPr>
        <p:grpSpPr>
          <a:xfrm>
            <a:off x="7956376" y="3867894"/>
            <a:ext cx="1091476" cy="1149308"/>
            <a:chOff x="5767918" y="1056963"/>
            <a:chExt cx="2758049" cy="2928608"/>
          </a:xfrm>
        </p:grpSpPr>
        <p:grpSp>
          <p:nvGrpSpPr>
            <p:cNvPr id="23" name="Group 108">
              <a:extLst>
                <a:ext uri="{FF2B5EF4-FFF2-40B4-BE49-F238E27FC236}">
                  <a16:creationId xmlns:a16="http://schemas.microsoft.com/office/drawing/2014/main" id="{8AF3A65B-2EAF-4E1C-BE11-3180C2465DDB}"/>
                </a:ext>
              </a:extLst>
            </p:cNvPr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29" name="Teardrop 30">
                <a:extLst>
                  <a:ext uri="{FF2B5EF4-FFF2-40B4-BE49-F238E27FC236}">
                    <a16:creationId xmlns:a16="http://schemas.microsoft.com/office/drawing/2014/main" id="{9FBDCF1B-CAA9-47FC-9E34-6B442B13AA5F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ounded Rectangle 110">
                <a:extLst>
                  <a:ext uri="{FF2B5EF4-FFF2-40B4-BE49-F238E27FC236}">
                    <a16:creationId xmlns:a16="http://schemas.microsoft.com/office/drawing/2014/main" id="{D9B921C3-B021-4ABC-B3DB-DFA5379FB4A4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ounded Rectangle 111">
                <a:extLst>
                  <a:ext uri="{FF2B5EF4-FFF2-40B4-BE49-F238E27FC236}">
                    <a16:creationId xmlns:a16="http://schemas.microsoft.com/office/drawing/2014/main" id="{D883D21A-1DA6-4A64-AD8F-AE23DEA8AB46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Rounded Rectangle 112">
                <a:extLst>
                  <a:ext uri="{FF2B5EF4-FFF2-40B4-BE49-F238E27FC236}">
                    <a16:creationId xmlns:a16="http://schemas.microsoft.com/office/drawing/2014/main" id="{D6B1BDFE-321C-4F78-9CA1-43885494A3AB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ounded Rectangle 113">
                <a:extLst>
                  <a:ext uri="{FF2B5EF4-FFF2-40B4-BE49-F238E27FC236}">
                    <a16:creationId xmlns:a16="http://schemas.microsoft.com/office/drawing/2014/main" id="{E1E1F07A-85D0-4AC3-B382-4B199D404CA7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ounded Rectangle 114">
                <a:extLst>
                  <a:ext uri="{FF2B5EF4-FFF2-40B4-BE49-F238E27FC236}">
                    <a16:creationId xmlns:a16="http://schemas.microsoft.com/office/drawing/2014/main" id="{7B75D427-E2A3-4B7A-B5B3-10D2A743732A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115">
                <a:extLst>
                  <a:ext uri="{FF2B5EF4-FFF2-40B4-BE49-F238E27FC236}">
                    <a16:creationId xmlns:a16="http://schemas.microsoft.com/office/drawing/2014/main" id="{D3CD10DB-1AEA-4290-BCB0-C507845A974C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ed Rectangle 116">
                <a:extLst>
                  <a:ext uri="{FF2B5EF4-FFF2-40B4-BE49-F238E27FC236}">
                    <a16:creationId xmlns:a16="http://schemas.microsoft.com/office/drawing/2014/main" id="{8211762D-DE19-487D-8B13-F599B5F5A7B0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117">
                <a:extLst>
                  <a:ext uri="{FF2B5EF4-FFF2-40B4-BE49-F238E27FC236}">
                    <a16:creationId xmlns:a16="http://schemas.microsoft.com/office/drawing/2014/main" id="{30E84D8D-9482-47C0-9DDA-7BA61E9206AD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Freeform 122">
              <a:extLst>
                <a:ext uri="{FF2B5EF4-FFF2-40B4-BE49-F238E27FC236}">
                  <a16:creationId xmlns:a16="http://schemas.microsoft.com/office/drawing/2014/main" id="{183BA1A5-8FD8-4E06-BCEC-E8FA8C4EDB46}"/>
                </a:ext>
              </a:extLst>
            </p:cNvPr>
            <p:cNvSpPr/>
            <p:nvPr/>
          </p:nvSpPr>
          <p:spPr>
            <a:xfrm>
              <a:off x="7034160" y="1705257"/>
              <a:ext cx="193933" cy="159126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4444" y="15870"/>
            <a:ext cx="9144793" cy="9632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7624" y="1350679"/>
            <a:ext cx="66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863428" y="1419622"/>
            <a:ext cx="288032" cy="216024"/>
          </a:xfrm>
          <a:prstGeom prst="rightArrow">
            <a:avLst/>
          </a:prstGeom>
          <a:solidFill>
            <a:srgbClr val="32AEB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853753" y="1989714"/>
            <a:ext cx="288032" cy="216024"/>
          </a:xfrm>
          <a:prstGeom prst="rightArrow">
            <a:avLst/>
          </a:prstGeom>
          <a:solidFill>
            <a:srgbClr val="32AEB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865827" y="2559807"/>
            <a:ext cx="288032" cy="216024"/>
          </a:xfrm>
          <a:prstGeom prst="rightArrow">
            <a:avLst/>
          </a:prstGeom>
          <a:solidFill>
            <a:srgbClr val="32AEB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865827" y="3054371"/>
            <a:ext cx="288032" cy="216024"/>
          </a:xfrm>
          <a:prstGeom prst="rightArrow">
            <a:avLst/>
          </a:prstGeom>
          <a:solidFill>
            <a:srgbClr val="32AEB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droite 37"/>
          <p:cNvSpPr/>
          <p:nvPr/>
        </p:nvSpPr>
        <p:spPr>
          <a:xfrm>
            <a:off x="858393" y="3563284"/>
            <a:ext cx="288032" cy="216024"/>
          </a:xfrm>
          <a:prstGeom prst="rightArrow">
            <a:avLst/>
          </a:prstGeom>
          <a:solidFill>
            <a:srgbClr val="32AEB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>
          <a:xfrm>
            <a:off x="832974" y="4219809"/>
            <a:ext cx="288032" cy="216024"/>
          </a:xfrm>
          <a:prstGeom prst="rightArrow">
            <a:avLst/>
          </a:prstGeom>
          <a:solidFill>
            <a:srgbClr val="32AEB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526136" y="1350679"/>
            <a:ext cx="4862079" cy="317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Atteindre de nouveaux clients</a:t>
            </a:r>
          </a:p>
          <a:p>
            <a:pPr>
              <a:lnSpc>
                <a:spcPct val="139000"/>
              </a:lnSpc>
              <a:spcBef>
                <a:spcPts val="1800"/>
              </a:spcBef>
              <a:spcAft>
                <a:spcPts val="0"/>
              </a:spcAft>
            </a:pPr>
            <a:r>
              <a:rPr lang="fr-FR" sz="14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Créer </a:t>
            </a:r>
            <a:r>
              <a:rPr lang="fr-FR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et rassembler en ligne une </a:t>
            </a:r>
            <a:r>
              <a:rPr lang="fr-FR" sz="14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communauté </a:t>
            </a:r>
            <a:r>
              <a:rPr lang="fr-FR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d’acheteurs</a:t>
            </a:r>
          </a:p>
          <a:p>
            <a:pPr>
              <a:lnSpc>
                <a:spcPct val="139000"/>
              </a:lnSpc>
              <a:spcBef>
                <a:spcPts val="1800"/>
              </a:spcBef>
              <a:spcAft>
                <a:spcPts val="0"/>
              </a:spcAft>
            </a:pPr>
            <a:r>
              <a:rPr lang="fr-FR" sz="14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Générer </a:t>
            </a:r>
            <a:r>
              <a:rPr lang="fr-FR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plus de visites </a:t>
            </a:r>
            <a:r>
              <a:rPr lang="fr-FR" sz="14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en magasin</a:t>
            </a:r>
            <a:endParaRPr lang="fr-FR" sz="1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39000"/>
              </a:lnSpc>
              <a:spcBef>
                <a:spcPts val="1800"/>
              </a:spcBef>
              <a:spcAft>
                <a:spcPts val="0"/>
              </a:spcAft>
            </a:pPr>
            <a:r>
              <a:rPr lang="fr-FR" sz="14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faire </a:t>
            </a:r>
            <a:r>
              <a:rPr lang="fr-FR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connaître ses produits nationalement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fr-FR" sz="1400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4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améliorer </a:t>
            </a:r>
            <a:r>
              <a:rPr lang="fr-FR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l’</a:t>
            </a:r>
            <a:r>
              <a:rPr lang="fr-FR" sz="1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experience</a:t>
            </a:r>
            <a:r>
              <a:rPr lang="fr-FR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pour le </a:t>
            </a:r>
            <a:r>
              <a:rPr lang="fr-FR" sz="14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client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fr-FR" sz="1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fr-FR" sz="1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fr-FR" sz="14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réduire </a:t>
            </a:r>
            <a:r>
              <a:rPr lang="fr-FR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 coûts d’exploitation</a:t>
            </a:r>
            <a:endParaRPr lang="fr-FR" sz="1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0" y="480399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312</Words>
  <Application>Microsoft Office PowerPoint</Application>
  <PresentationFormat>Affichage à l'écran (16:9)</PresentationFormat>
  <Paragraphs>99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8" baseType="lpstr">
      <vt:lpstr>맑은 고딕</vt:lpstr>
      <vt:lpstr>Agency FB</vt:lpstr>
      <vt:lpstr>Andalus</vt:lpstr>
      <vt:lpstr>Arial</vt:lpstr>
      <vt:lpstr>Arial Black</vt:lpstr>
      <vt:lpstr>Arial Unicode MS</vt:lpstr>
      <vt:lpstr>inherit</vt:lpstr>
      <vt:lpstr>Segoe UI Historic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HP</cp:lastModifiedBy>
  <cp:revision>146</cp:revision>
  <dcterms:created xsi:type="dcterms:W3CDTF">2016-12-05T23:26:54Z</dcterms:created>
  <dcterms:modified xsi:type="dcterms:W3CDTF">2020-06-20T22:15:41Z</dcterms:modified>
</cp:coreProperties>
</file>