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70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IkwYQgtsYko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B%B2%84%EC%A0%84_%EA%B4%80%EB%A6%A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 smtClean="0"/>
              <a:t>1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en-US" altLang="ko-KR" sz="4400" dirty="0" err="1" smtClean="0"/>
              <a:t>git</a:t>
            </a:r>
            <a:r>
              <a:rPr lang="ko-KR" altLang="en-US" sz="4400" dirty="0"/>
              <a:t> </a:t>
            </a:r>
            <a:r>
              <a:rPr lang="ko-KR" altLang="en-US" sz="4400" dirty="0" smtClean="0"/>
              <a:t>시작하기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endParaRPr lang="en-US" altLang="ko-KR" sz="4200" dirty="0" smtClean="0"/>
          </a:p>
          <a:p>
            <a:pPr lvl="0">
              <a:defRPr/>
            </a:pPr>
            <a:r>
              <a:rPr lang="en-US" altLang="ko-KR" sz="4200" dirty="0" err="1" smtClean="0"/>
              <a:t>Git</a:t>
            </a:r>
            <a:r>
              <a:rPr lang="ko-KR" altLang="en-US" sz="4200" dirty="0" smtClean="0"/>
              <a:t>과 </a:t>
            </a:r>
            <a:r>
              <a:rPr lang="en-US" altLang="ko-KR" sz="4200" dirty="0" smtClean="0"/>
              <a:t>GitHub</a:t>
            </a:r>
            <a:endParaRPr lang="ko-KR" altLang="en-US" sz="4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00641" y="3645024"/>
            <a:ext cx="9359900" cy="10081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4000" dirty="0"/>
              <a:t>3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코드 에디터 설치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Visual Studio Code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3986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VS Code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안내영상 링크참조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://www.youtube.com/watch?v=IkwYQgtsYko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3850"/>
            <a:ext cx="6196914" cy="406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7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00641" y="3645024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4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GitHub </a:t>
            </a:r>
            <a:r>
              <a:rPr lang="ko-KR" altLang="en-US" sz="4000" dirty="0" smtClean="0"/>
              <a:t>가입하기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1678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GitHub 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836712"/>
            <a:ext cx="7600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GitHub: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버전관리한</a:t>
            </a:r>
            <a:r>
              <a:rPr lang="ko-KR" altLang="en-US" dirty="0" smtClean="0"/>
              <a:t> 코드를 올릴 수 있는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서버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깃헙</a:t>
            </a:r>
            <a:r>
              <a:rPr lang="ko-KR" altLang="en-US" dirty="0" smtClean="0"/>
              <a:t> 홈페이지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정보 입력 후</a:t>
            </a:r>
            <a:r>
              <a:rPr lang="en-US" altLang="ko-KR" dirty="0" smtClean="0"/>
              <a:t> Sign up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0" y="1988840"/>
            <a:ext cx="8568952" cy="381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6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GitHub 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인간 확인 한번 해주시고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4941"/>
            <a:ext cx="4032448" cy="45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89287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9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GitHub 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설문조사 한바탕 해주시고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5"/>
            <a:ext cx="3866004" cy="465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4"/>
            <a:ext cx="3701483" cy="465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78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GitHub 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 타임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13" y="1628800"/>
            <a:ext cx="58769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35" y="3933056"/>
            <a:ext cx="4320480" cy="198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87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GitHub 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인증링크 타고 가면 끝</a:t>
            </a:r>
            <a:r>
              <a:rPr lang="en-US" altLang="ko-KR" dirty="0" smtClean="0"/>
              <a:t>~~ </a:t>
            </a:r>
            <a:r>
              <a:rPr lang="ko-KR" altLang="en-US" dirty="0" err="1" smtClean="0"/>
              <a:t>넘쉽고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ㅋㅋ</a:t>
            </a:r>
            <a:endParaRPr lang="en-US" altLang="ko-K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280920" cy="4151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14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What is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6914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친구랑 같이 두 </a:t>
            </a:r>
            <a:r>
              <a:rPr lang="ko-KR" altLang="en-US" dirty="0" err="1" smtClean="0"/>
              <a:t>명이서</a:t>
            </a:r>
            <a:r>
              <a:rPr lang="ko-KR" altLang="en-US" dirty="0" smtClean="0"/>
              <a:t> 개발중인 상황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68760"/>
            <a:ext cx="73448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각자 개인 폴더를 만들고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카톡으로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각자 맡은 기능을 개발한 후 밤 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시마다 </a:t>
            </a:r>
            <a:r>
              <a:rPr kumimoji="0" lang="ko-KR" altLang="en-US" sz="2200" b="1" i="0" u="none" strike="noStrike" kern="1200" cap="none" spc="0" normalizeH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이메일로</a:t>
            </a:r>
            <a:r>
              <a:rPr kumimoji="0" lang="ko-KR" altLang="en-US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서로의 코드를 보내서 합친다</a:t>
            </a:r>
            <a:r>
              <a:rPr kumimoji="0" lang="en-US" altLang="ko-KR" sz="2200" b="1" i="0" u="none" strike="noStrike" kern="1200" cap="none" spc="0" normalizeH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혹시 합치다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에러날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수도 있으니까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백업본을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만들어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USB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저장했다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에게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시에 코드를 보냈는데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코드로 인해 충돌이 나서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</a:t>
            </a: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코드를 수정한 후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에게 알려주었다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457200" indent="-45720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kumimoji="0" lang="en-US" altLang="ko-KR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kumimoji="0" lang="ko-KR" altLang="en-US" sz="2200" b="1" i="0" u="none" strike="noStrike" kern="1200" cap="none" spc="0" normalizeH="0" baseline="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개인 </a:t>
            </a:r>
            <a:r>
              <a:rPr kumimoji="0" lang="ko-KR" altLang="en-US" sz="2200" b="1" i="0" u="none" strike="noStrike" kern="1200" cap="none" spc="0" normalizeH="0" baseline="0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작업물을</a:t>
            </a:r>
            <a:r>
              <a:rPr lang="ko-KR" altLang="en-US" sz="22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열어 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수정한 코드를 수동으로 반영하였다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어찌저찌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개발은 했는데 빈번한 코드 수정이나 백업이 너무 불편한데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… 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그리고 회사에서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수십명이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같이 개발할 때는 어떡하지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??  =&gt;  </a:t>
            </a:r>
            <a:r>
              <a:rPr lang="ko-KR" altLang="en-US" sz="2200" b="1" dirty="0" smtClean="0">
                <a:solidFill>
                  <a:srgbClr val="0070C0"/>
                </a:solidFill>
                <a:latin typeface="맑은 고딕"/>
                <a:ea typeface="맑은 고딕"/>
                <a:cs typeface="맑은 고딕"/>
              </a:rPr>
              <a:t>버전관리도구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필요해요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!!</a:t>
            </a:r>
            <a:endParaRPr kumimoji="0" lang="en-US" altLang="ko-KR" sz="22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1124744"/>
            <a:ext cx="7776864" cy="5112568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버전 관리를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이유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8176480" cy="26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5301208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/>
              <a:t>: </a:t>
            </a:r>
            <a:r>
              <a:rPr lang="ko-KR" altLang="en-US" dirty="0" smtClean="0">
                <a:hlinkClick r:id="rId3"/>
              </a:rPr>
              <a:t>버전관리</a:t>
            </a:r>
            <a:r>
              <a:rPr lang="en-US" altLang="ko-KR" dirty="0" smtClean="0">
                <a:hlinkClick r:id="rId3"/>
              </a:rPr>
              <a:t>(</a:t>
            </a:r>
            <a:r>
              <a:rPr lang="en-US" altLang="ko-KR" dirty="0" err="1" smtClean="0">
                <a:hlinkClick r:id="rId3"/>
              </a:rPr>
              <a:t>wikipedia</a:t>
            </a:r>
            <a:r>
              <a:rPr lang="en-US" altLang="ko-KR" dirty="0" smtClean="0">
                <a:hlinkClick r:id="rId3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0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사용하는 방법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7" y="1671265"/>
            <a:ext cx="4270955" cy="28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71266"/>
            <a:ext cx="4141112" cy="28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475661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 CLI &gt;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22439" y="475720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 GUI&gt;</a:t>
            </a:r>
            <a:endParaRPr lang="ko-KR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err="1" smtClean="0"/>
              <a:t>Git</a:t>
            </a:r>
            <a:r>
              <a:rPr lang="en-US" altLang="ko-KR" sz="4000" dirty="0" smtClean="0"/>
              <a:t> CLI </a:t>
            </a:r>
            <a:r>
              <a:rPr lang="ko-KR" altLang="en-US" sz="4000" dirty="0" smtClean="0"/>
              <a:t>설치하기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/>
              <a:t>Git</a:t>
            </a:r>
            <a:r>
              <a:rPr lang="ko-KR" altLang="en-US" sz="4200" dirty="0"/>
              <a:t>과 </a:t>
            </a:r>
            <a:r>
              <a:rPr lang="en-US" altLang="ko-KR" sz="4200" dirty="0"/>
              <a:t>GitHub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11412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smtClean="0">
                <a:hlinkClick r:id="rId2"/>
              </a:rPr>
              <a:t>git-scm.com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33" y="1556792"/>
            <a:ext cx="67687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3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980728"/>
            <a:ext cx="760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Next </a:t>
            </a:r>
            <a:r>
              <a:rPr lang="ko-KR" altLang="en-US" dirty="0" smtClean="0"/>
              <a:t>쭉쭉 누르다가 이 화면에서 </a:t>
            </a:r>
            <a:r>
              <a:rPr lang="en-US" altLang="ko-KR" dirty="0" smtClean="0"/>
              <a:t>Visual Studio Code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큰 의미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47339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124744"/>
            <a:ext cx="76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나머지부분도 기본 체크로 두고 </a:t>
            </a:r>
            <a:r>
              <a:rPr lang="en-US" altLang="ko-KR" dirty="0" smtClean="0"/>
              <a:t>Next </a:t>
            </a:r>
            <a:r>
              <a:rPr lang="ko-KR" altLang="en-US" dirty="0" smtClean="0"/>
              <a:t>쭉쭉 클릭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93242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28" y="1988840"/>
            <a:ext cx="443265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9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295</Words>
  <Application>Microsoft Office PowerPoint</Application>
  <PresentationFormat>화면 슬라이드 쇼(4:3)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1강 - git 시작하기</vt:lpstr>
      <vt:lpstr>1. What is Git?</vt:lpstr>
      <vt:lpstr>* 친구랑 같이 두 명이서 개발중인 상황</vt:lpstr>
      <vt:lpstr>* 버전 관리를 해야하는 이유</vt:lpstr>
      <vt:lpstr>* Git을 사용하는 방법</vt:lpstr>
      <vt:lpstr>2. Git CLI 설치하기</vt:lpstr>
      <vt:lpstr>* Git 설치</vt:lpstr>
      <vt:lpstr>* Git 설치</vt:lpstr>
      <vt:lpstr>* Git 설치</vt:lpstr>
      <vt:lpstr>3. 코드 에디터 설치 Visual Studio Code</vt:lpstr>
      <vt:lpstr>* VS Code 설치</vt:lpstr>
      <vt:lpstr>4. GitHub 가입하기</vt:lpstr>
      <vt:lpstr>* GitHub 가입</vt:lpstr>
      <vt:lpstr>* GitHub 가입</vt:lpstr>
      <vt:lpstr>* GitHub 가입</vt:lpstr>
      <vt:lpstr>* GitHub 가입</vt:lpstr>
      <vt:lpstr>* GitHub 가입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112</cp:revision>
  <dcterms:created xsi:type="dcterms:W3CDTF">2020-04-08T12:51:32Z</dcterms:created>
  <dcterms:modified xsi:type="dcterms:W3CDTF">2020-12-07T05:35:33Z</dcterms:modified>
  <cp:version/>
</cp:coreProperties>
</file>