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83" r:id="rId5"/>
    <p:sldId id="284" r:id="rId6"/>
    <p:sldId id="285" r:id="rId7"/>
    <p:sldId id="286" r:id="rId8"/>
    <p:sldId id="29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2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</a:t>
            </a:r>
            <a:r>
              <a:rPr lang="ko-KR" altLang="en-US" sz="4400" dirty="0" smtClean="0"/>
              <a:t> </a:t>
            </a:r>
            <a:r>
              <a:rPr lang="en-US" altLang="ko-KR" sz="4400" dirty="0" err="1" smtClean="0"/>
              <a:t>Git</a:t>
            </a:r>
            <a:r>
              <a:rPr lang="en-US" altLang="ko-KR" sz="4400" dirty="0" smtClean="0"/>
              <a:t> CLI </a:t>
            </a:r>
            <a:r>
              <a:rPr lang="ko-KR" altLang="en-US" sz="4400" dirty="0" smtClean="0"/>
              <a:t>기초</a:t>
            </a:r>
            <a:r>
              <a:rPr lang="en-US" altLang="ko-KR" sz="4400" dirty="0" smtClean="0"/>
              <a:t> 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endParaRPr lang="en-US" altLang="ko-KR" sz="4200" dirty="0" smtClean="0"/>
          </a:p>
          <a:p>
            <a:pPr lvl="0">
              <a:defRPr/>
            </a:pPr>
            <a:r>
              <a:rPr lang="en-US" altLang="ko-KR" sz="4200" dirty="0" err="1" smtClean="0"/>
              <a:t>Git</a:t>
            </a:r>
            <a:r>
              <a:rPr lang="ko-KR" altLang="en-US" sz="4200" dirty="0" smtClean="0"/>
              <a:t>과 </a:t>
            </a:r>
            <a:r>
              <a:rPr lang="en-US" altLang="ko-KR" sz="4200" dirty="0" smtClean="0"/>
              <a:t>GitHub</a:t>
            </a:r>
            <a:endParaRPr lang="ko-KR" alt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add, commit </a:t>
            </a:r>
            <a:r>
              <a:rPr lang="ko-KR" altLang="en-US" dirty="0" smtClean="0"/>
              <a:t>실습</a:t>
            </a:r>
            <a:r>
              <a:rPr lang="en-US" altLang="ko-KR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1" y="1268760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실습 폴더에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main.js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common.css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생성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README.md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제외한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개를 동시에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애드하고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싶다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add .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log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체크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531466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85912"/>
            <a:ext cx="6200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76522"/>
            <a:ext cx="4896544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내 버전 </a:t>
            </a:r>
            <a:r>
              <a:rPr lang="en-US" altLang="ko-KR" sz="4000" dirty="0" smtClean="0"/>
              <a:t>GitHub</a:t>
            </a:r>
            <a:r>
              <a:rPr lang="ko-KR" altLang="en-US" sz="4000" dirty="0" smtClean="0"/>
              <a:t>에 올리기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757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로컬 저장소와 원격 저장소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268759"/>
            <a:ext cx="73448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지금까지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로컬저장소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버전관리를 하는 것을 배워보았는데요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로컬저장소에는 안타깝지만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몇가지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단점이 존재합니다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먼저 백업을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안했는데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컴퓨터가 망가져버리면 어떻게 될까요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 망했죠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다른 사람들과 같이 버전관리하고 싶으면요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 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뭐요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카톡으로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보내준다고요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이럴 때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필요한게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같은 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원격저장소</a:t>
            </a:r>
            <a:endParaRPr kumimoji="0" lang="en-US" altLang="ko-KR" sz="2200" b="1" i="0" u="none" strike="noStrike" kern="1200" cap="none" spc="0" normalizeH="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 sz="2200" b="1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lang="ko-KR" altLang="en-US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사용하는 겁니다</a:t>
            </a:r>
            <a:r>
              <a:rPr lang="en-US" altLang="ko-KR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아시겠습니까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2170196" cy="201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원격 저장소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en-US" altLang="ko-KR" sz="2200" b="1" dirty="0">
                <a:solidFill>
                  <a:srgbClr val="000000"/>
                </a:solidFill>
                <a:cs typeface="맑은 고딕"/>
                <a:hlinkClick r:id="rId2"/>
              </a:rPr>
              <a:t>https://github.com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  <a:hlinkClick r:id="rId2"/>
              </a:rPr>
              <a:t>/</a:t>
            </a:r>
            <a:r>
              <a:rPr lang="ko-KR" altLang="en-US" sz="2200" b="1" dirty="0" err="1" smtClean="0">
                <a:solidFill>
                  <a:srgbClr val="000000"/>
                </a:solidFill>
                <a:cs typeface="맑은 고딕"/>
              </a:rPr>
              <a:t>깃허브닉네임</a:t>
            </a:r>
            <a:endParaRPr lang="en-US" altLang="ko-KR" sz="2200" b="1" dirty="0" smtClean="0">
              <a:solidFill>
                <a:srgbClr val="000000"/>
              </a:solidFill>
              <a:cs typeface="맑은 고딕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Repository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-&gt; New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91" y="2420888"/>
            <a:ext cx="7006402" cy="26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4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원격 저장소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Repository name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을 작성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!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38" y="1489478"/>
            <a:ext cx="5415508" cy="490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원격 저장소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Repository</a:t>
            </a:r>
            <a:r>
              <a:rPr lang="ko-KR" altLang="en-US" sz="2200" b="1" dirty="0" smtClean="0">
                <a:solidFill>
                  <a:srgbClr val="000000"/>
                </a:solidFill>
                <a:cs typeface="맑은 고딕"/>
              </a:rPr>
              <a:t>가 생성되면 원격저장소가 만들어지며 그 주소가 나옵니다</a:t>
            </a:r>
            <a:r>
              <a:rPr lang="en-US" altLang="ko-KR" sz="2200" b="1" dirty="0" smtClean="0">
                <a:solidFill>
                  <a:srgbClr val="000000"/>
                </a:solidFill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2420888"/>
            <a:ext cx="7644150" cy="24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2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로컬 저장소 데이터 원격 저장소로 옮기기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3448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AutoNum type="arabicPeriod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 컴퓨터 로컬저장소에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원격저장소 주소 알려주기 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$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remote add origin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원격저장소 주소</a:t>
            </a:r>
            <a:endParaRPr lang="en-US" altLang="ko-KR" sz="22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만든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원격저장소로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푸시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(push)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2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$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push origin master</a:t>
            </a: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492896"/>
            <a:ext cx="7200799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437110"/>
            <a:ext cx="7200799" cy="5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로컬 저장소 데이터 원격 저장소로 옮기기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49376" y="1002794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깃허브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가서 확인해보기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7" y="1556792"/>
            <a:ext cx="6711850" cy="45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5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초기화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1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버전관리해</a:t>
            </a:r>
            <a:r>
              <a:rPr lang="ko-KR" altLang="en-US" dirty="0" smtClean="0"/>
              <a:t> 보자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68760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bash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켜고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 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코드가 저장될 폴더로 이동하자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그 폴더에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 명령을 하면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-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$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init</a:t>
            </a:r>
            <a:endParaRPr kumimoji="0" lang="en-US" altLang="ko-KR" sz="2200" b="1" i="0" u="none" strike="noStrike" kern="1200" cap="none" spc="0" normalizeH="0" baseline="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200" b="1" i="0" u="none" strike="noStrike" kern="1200" cap="none" spc="0" normalizeH="0" baseline="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 startAt="4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폴더에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이라는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숨김폴더가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만들어진다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 startAt="4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이제 해당 폴더를 로컬 저장소라고 부르며 버전관리가 시작된다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 startAt="4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만약 원격 저장소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(GitHub)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내 컴퓨터로 코드를 불러오면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로컬 저장소가 자동으로 생겨요</a:t>
            </a: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403244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주요 명령어</a:t>
            </a:r>
            <a:endParaRPr lang="en-US" altLang="ko-KR" dirty="0"/>
          </a:p>
        </p:txBody>
      </p:sp>
      <p:sp>
        <p:nvSpPr>
          <p:cNvPr id="8" name="순서도: 처리 7"/>
          <p:cNvSpPr/>
          <p:nvPr/>
        </p:nvSpPr>
        <p:spPr>
          <a:xfrm>
            <a:off x="611560" y="2492896"/>
            <a:ext cx="7776864" cy="18722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3" y="2636912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pwd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 경로 출력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cd :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디렉토리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변경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ls 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디렉토리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내부 파일 목록 출력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it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init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로컬 저장소 생성 및 초기화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87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실습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" y="1057413"/>
            <a:ext cx="9012376" cy="48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버전관리 해보기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724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버전 관리 용어 정리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941816"/>
            <a:ext cx="73448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(commit):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하나의 버전의 시점이 되는 지점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둘리가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오늘 아침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시에 우리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앱의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회원가입 기능을 만들고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커밋했다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(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첫번째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버전 생성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아침 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11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시에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도우너가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이어서 로그인 기능을 만들고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커밋했다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(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두번째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버전 생성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근데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로그인기능이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개판이다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…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ㅡㅡ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커밋은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버전관리의 세이브지점이 되므로 </a:t>
            </a:r>
            <a:endParaRPr kumimoji="0" lang="en-US" altLang="ko-KR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언제든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첫번째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버전으로 되돌아가는 것이 가능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!)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애드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(add):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커밋하기</a:t>
            </a:r>
            <a:r>
              <a:rPr lang="ko-KR" altLang="en-US" sz="2200" b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원하는 파일만 선택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둘리는 만들고 있는 </a:t>
            </a:r>
            <a:r>
              <a:rPr kumimoji="0" lang="ko-KR" altLang="en-US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앱에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유료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사용하고 있다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보안정보가 들어있는 파일을 같이 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애드하고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커밋해서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깃허브에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공개된 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상태로 올라가버렸네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 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앙 인생 망했어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~~~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836712"/>
            <a:ext cx="777686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02" y="2492896"/>
            <a:ext cx="2011497" cy="134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4909346"/>
            <a:ext cx="1872208" cy="120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버전 관리 용어 정리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897686" y="1466737"/>
            <a:ext cx="2016224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48872" y="1466737"/>
            <a:ext cx="2016224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89974" y="1466737"/>
            <a:ext cx="2016224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1682" y="177073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Working tree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76081" y="177073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Staging area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2868" y="178785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Repository</a:t>
            </a:r>
            <a:endParaRPr lang="ko-KR" altLang="en-US" sz="20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057926" y="1826777"/>
            <a:ext cx="360040" cy="34407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686218" y="1845894"/>
            <a:ext cx="360040" cy="34407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3830" y="96268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add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2122" y="98672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commit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8" y="2780928"/>
            <a:ext cx="1752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86" y="2780928"/>
            <a:ext cx="1752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96" y="2791147"/>
            <a:ext cx="18905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add, commit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68760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실습 폴더에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README.md, index.html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만들고 작성해요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README.md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애드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(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add)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(</a:t>
            </a:r>
            <a:r>
              <a:rPr kumimoji="0" lang="en-US" altLang="ko-KR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commit –m “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”)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커밋이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잘 되었는지 확인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(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log)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0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531466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0" y="2276872"/>
            <a:ext cx="6210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" y="3501008"/>
            <a:ext cx="622038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6" y="4797152"/>
            <a:ext cx="6278317" cy="138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492</Words>
  <Application>Microsoft Office PowerPoint</Application>
  <PresentationFormat>화면 슬라이드 쇼(4:3)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2강 – Git CLI 기초 </vt:lpstr>
      <vt:lpstr>1. Git 초기화</vt:lpstr>
      <vt:lpstr>* 내 앱을 버전관리해 보자!</vt:lpstr>
      <vt:lpstr>* Git 초기화 주요 명령어</vt:lpstr>
      <vt:lpstr>* Git 초기화 실습</vt:lpstr>
      <vt:lpstr>2. 버전관리 해보기</vt:lpstr>
      <vt:lpstr>* 버전 관리 용어 정리</vt:lpstr>
      <vt:lpstr>* 버전 관리 용어 정리</vt:lpstr>
      <vt:lpstr>* Git add, commit 실습1</vt:lpstr>
      <vt:lpstr>* Git add, commit 실습2</vt:lpstr>
      <vt:lpstr>3. 내 버전 GitHub에 올리기</vt:lpstr>
      <vt:lpstr>* 로컬 저장소와 원격 저장소</vt:lpstr>
      <vt:lpstr>* 원격 저장소 만들기</vt:lpstr>
      <vt:lpstr>* 원격 저장소 만들기</vt:lpstr>
      <vt:lpstr>* 원격 저장소 만들기</vt:lpstr>
      <vt:lpstr>* 로컬 저장소 데이터 원격 저장소로 옮기기</vt:lpstr>
      <vt:lpstr>* 로컬 저장소 데이터 원격 저장소로 옮기기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128</cp:revision>
  <dcterms:created xsi:type="dcterms:W3CDTF">2020-04-08T12:51:32Z</dcterms:created>
  <dcterms:modified xsi:type="dcterms:W3CDTF">2020-12-08T05:34:49Z</dcterms:modified>
  <cp:version/>
</cp:coreProperties>
</file>