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83" r:id="rId4"/>
    <p:sldId id="287" r:id="rId5"/>
    <p:sldId id="288" r:id="rId6"/>
    <p:sldId id="289" r:id="rId7"/>
    <p:sldId id="290" r:id="rId8"/>
    <p:sldId id="291" r:id="rId9"/>
    <p:sldId id="292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3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버전 컨트롤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endParaRPr lang="en-US" altLang="ko-KR" sz="4200" dirty="0" smtClean="0"/>
          </a:p>
          <a:p>
            <a:pPr lvl="0">
              <a:defRPr/>
            </a:pPr>
            <a:r>
              <a:rPr lang="en-US" altLang="ko-KR" sz="4200" dirty="0" err="1" smtClean="0"/>
              <a:t>Git</a:t>
            </a:r>
            <a:r>
              <a:rPr lang="ko-KR" altLang="en-US" sz="4200" dirty="0" smtClean="0"/>
              <a:t>과 </a:t>
            </a:r>
            <a:r>
              <a:rPr lang="en-US" altLang="ko-KR" sz="4200" dirty="0" smtClean="0"/>
              <a:t>GitHub</a:t>
            </a:r>
            <a:endParaRPr lang="ko-KR" alt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버</a:t>
            </a:r>
            <a:r>
              <a:rPr lang="ko-KR" altLang="en-US" sz="4000" dirty="0"/>
              <a:t>전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정보 읽기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914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버전 정보 읽기 </a:t>
            </a:r>
            <a:r>
              <a:rPr lang="ko-KR" altLang="en-US" dirty="0" smtClean="0"/>
              <a:t>주요 명령어</a:t>
            </a:r>
            <a:endParaRPr lang="en-US" altLang="ko-KR" dirty="0"/>
          </a:p>
        </p:txBody>
      </p:sp>
      <p:sp>
        <p:nvSpPr>
          <p:cNvPr id="8" name="순서도: 처리 7"/>
          <p:cNvSpPr/>
          <p:nvPr/>
        </p:nvSpPr>
        <p:spPr>
          <a:xfrm>
            <a:off x="611560" y="2492896"/>
            <a:ext cx="7776864" cy="216024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3" y="2636912"/>
            <a:ext cx="73448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status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working tree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정보를 보여줌</a:t>
            </a: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diff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working tree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변경사항을 보여줌</a:t>
            </a: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2200" b="1" baseline="0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log </a:t>
            </a:r>
            <a:r>
              <a:rPr lang="en-US" altLang="ko-KR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commit</a:t>
            </a:r>
            <a:r>
              <a:rPr lang="ko-KR" altLang="en-US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된 버전정보를 보여줌</a:t>
            </a:r>
            <a:endParaRPr lang="en-US" altLang="ko-KR" sz="2200" b="1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kumimoji="0" lang="en-US" altLang="ko-KR" sz="2200" b="1" i="0" u="none" strike="noStrike" kern="1200" cap="none" spc="0" normalizeH="0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log --stat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버전정보를 자세히 보여줌</a:t>
            </a: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log -p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버전정보를 더 자세히 보여줌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87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버전 정보 읽기 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실습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폴더에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study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라는 폴더를 만들고 그 안에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hello.txt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만들자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내용은 아무렇게나 적으세요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status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커밋으로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버전을 만들어 봅시다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hello.txt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내용을 수정한 뒤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diff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변경사항 확인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4662"/>
            <a:ext cx="5410543" cy="11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1625"/>
            <a:ext cx="5372474" cy="52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365104"/>
            <a:ext cx="5372475" cy="1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버전간 이동 </a:t>
            </a:r>
            <a:r>
              <a:rPr lang="en-US" altLang="ko-KR" sz="4000" dirty="0" smtClean="0"/>
              <a:t>checkout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3040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checkout</a:t>
            </a:r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83" y="1576982"/>
            <a:ext cx="4114135" cy="364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3021100" cy="340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5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 단계에서 수정한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hello.txt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커밋합니다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log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커밋목록을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확인 후 이동하고 싶은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커밋의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아이디를 복사합니다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114800" lvl="8" indent="-457200">
              <a:spcBef>
                <a:spcPct val="0"/>
              </a:spcBef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</a:t>
            </a:r>
            <a:r>
              <a:rPr kumimoji="0" lang="en-US" altLang="ko-KR" sz="16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6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kumimoji="0" lang="en-US" altLang="ko-KR" sz="16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checkout  </a:t>
            </a:r>
            <a:r>
              <a:rPr kumimoji="0" lang="ko-KR" altLang="en-US" sz="16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복사한 </a:t>
            </a:r>
            <a:r>
              <a:rPr kumimoji="0" lang="ko-KR" altLang="en-US" sz="16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kumimoji="0" lang="ko-KR" altLang="en-US" sz="16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실제로 폴더에 가보면 수정사항 반영 전으로 돌아가 있습니다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ko-KR" altLang="en-US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언제든지 </a:t>
            </a:r>
            <a:r>
              <a:rPr kumimoji="0" lang="ko-KR" altLang="en-US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커밋의</a:t>
            </a:r>
            <a:r>
              <a:rPr kumimoji="0" lang="ko-KR" altLang="en-US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아이디를 통해 이동할 수 있어요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~~ 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다시 원상태로 돌아가고 싶다면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 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9" y="1196752"/>
            <a:ext cx="5753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21" y="2339485"/>
            <a:ext cx="5753100" cy="101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6767701" y="2469455"/>
            <a:ext cx="36004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6296" y="2757487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여기</a:t>
            </a:r>
            <a:r>
              <a:rPr lang="en-US" altLang="ko-KR" b="1" dirty="0" smtClean="0">
                <a:solidFill>
                  <a:srgbClr val="FF0000"/>
                </a:solidFill>
              </a:rPr>
              <a:t>!! </a:t>
            </a:r>
            <a:r>
              <a:rPr lang="ko-KR" altLang="en-US" b="1" dirty="0" smtClean="0">
                <a:solidFill>
                  <a:srgbClr val="FF0000"/>
                </a:solidFill>
              </a:rPr>
              <a:t>복사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53" y="3861048"/>
            <a:ext cx="6084443" cy="48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53" y="5805264"/>
            <a:ext cx="2924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버전삭제 </a:t>
            </a:r>
            <a:r>
              <a:rPr lang="en-US" altLang="ko-KR" sz="4000" dirty="0" smtClean="0"/>
              <a:t>reset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688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764704"/>
            <a:ext cx="734481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log --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oneline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명령으로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아이디를 체크해요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여기서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주의할점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저처럼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아이디를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스샷찍어놓으세요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이따 복구할 때 필요합니다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reset --soft f88c316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커밋으로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돌아가 보아요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참고로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--soft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옵션은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시에 해당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커밋으로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돌아가며 다른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커밋을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삭제하지만 파일은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unstaged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상태로 돌려놔요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즉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커밋은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사라지지만 수정파일은 지우지 않는다는 점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~~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--hard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옵션을 주면 이후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커밋시에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만든 파일들도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짤없이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날아가버린답니다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물론 사라진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커밋아이디를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기억하고 있다면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복구도 가능해요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!! 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마지막으로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reset --hard 4c81855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복구하고 마칠게요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6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4752528" cy="115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91993"/>
            <a:ext cx="4863944" cy="116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179</Words>
  <Application>Microsoft Office PowerPoint</Application>
  <PresentationFormat>화면 슬라이드 쇼(4:3)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3강 – 버전 컨트롤</vt:lpstr>
      <vt:lpstr>1. 버전 정보 읽기</vt:lpstr>
      <vt:lpstr>* 버전 정보 읽기 주요 명령어</vt:lpstr>
      <vt:lpstr>* 버전 정보 읽기 실습</vt:lpstr>
      <vt:lpstr>2. 버전간 이동 checkout</vt:lpstr>
      <vt:lpstr>* checkout</vt:lpstr>
      <vt:lpstr>* checkout 실습</vt:lpstr>
      <vt:lpstr>3. 버전삭제 reset</vt:lpstr>
      <vt:lpstr>* reset 실습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139</cp:revision>
  <dcterms:created xsi:type="dcterms:W3CDTF">2020-04-08T12:51:32Z</dcterms:created>
  <dcterms:modified xsi:type="dcterms:W3CDTF">2020-12-08T08:23:33Z</dcterms:modified>
  <cp:version/>
</cp:coreProperties>
</file>