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9" r:id="rId3"/>
    <p:sldId id="283" r:id="rId4"/>
    <p:sldId id="293" r:id="rId5"/>
    <p:sldId id="287" r:id="rId6"/>
    <p:sldId id="294" r:id="rId7"/>
    <p:sldId id="295" r:id="rId8"/>
    <p:sldId id="296" r:id="rId9"/>
    <p:sldId id="298" r:id="rId10"/>
    <p:sldId id="299" r:id="rId11"/>
    <p:sldId id="300" r:id="rId12"/>
    <p:sldId id="301" r:id="rId13"/>
    <p:sldId id="302" r:id="rId14"/>
    <p:sldId id="303" r:id="rId15"/>
    <p:sldId id="267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2020-12-09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7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2020-12-09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81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.com/git-tutorial/kr/stepup/stepup1_1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backlog.com/git-tutorial/kr/stepup/stepup1_4.html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356992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/>
              <a:t>4</a:t>
            </a:r>
            <a:r>
              <a:rPr lang="ko-KR" altLang="en-US" sz="4400" dirty="0" smtClean="0"/>
              <a:t>강 </a:t>
            </a:r>
            <a:r>
              <a:rPr lang="en-US" altLang="ko-KR" sz="4400" dirty="0" smtClean="0"/>
              <a:t>–</a:t>
            </a:r>
            <a:r>
              <a:rPr lang="ko-KR" altLang="en-US" sz="4400" dirty="0" smtClean="0"/>
              <a:t> </a:t>
            </a:r>
            <a:r>
              <a:rPr lang="en-US" altLang="ko-KR" sz="4400" dirty="0" smtClean="0"/>
              <a:t>branch</a:t>
            </a:r>
            <a:endParaRPr lang="en-US" altLang="ko-KR" sz="44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 smtClean="0"/>
              <a:t>JAVA </a:t>
            </a:r>
            <a:r>
              <a:rPr lang="ko-KR" altLang="en-US" sz="4200" dirty="0" smtClean="0"/>
              <a:t>웹 개발자 양성과정</a:t>
            </a:r>
            <a:endParaRPr lang="en-US" altLang="ko-KR" sz="4200" dirty="0" smtClean="0"/>
          </a:p>
          <a:p>
            <a:pPr lvl="0">
              <a:defRPr/>
            </a:pPr>
            <a:r>
              <a:rPr lang="en-US" altLang="ko-KR" sz="4200" dirty="0" err="1" smtClean="0"/>
              <a:t>Git</a:t>
            </a:r>
            <a:r>
              <a:rPr lang="ko-KR" altLang="en-US" sz="4200" dirty="0" smtClean="0"/>
              <a:t>과 </a:t>
            </a:r>
            <a:r>
              <a:rPr lang="en-US" altLang="ko-KR" sz="4200" dirty="0" smtClean="0"/>
              <a:t>GitHub</a:t>
            </a:r>
            <a:endParaRPr lang="ko-KR" altLang="en-US" sz="4200" dirty="0"/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 dirty="0">
                <a:solidFill>
                  <a:schemeClr val="lt1"/>
                </a:solidFill>
              </a:rPr>
              <a:t>By </a:t>
            </a:r>
            <a:r>
              <a:rPr lang="en-US" altLang="ko-KR" sz="3000" b="1" dirty="0" err="1">
                <a:solidFill>
                  <a:schemeClr val="lt1"/>
                </a:solidFill>
              </a:rPr>
              <a:t>SoonGu</a:t>
            </a:r>
            <a:r>
              <a:rPr lang="en-US" altLang="ko-KR" sz="3000" b="1" dirty="0">
                <a:solidFill>
                  <a:schemeClr val="lt1"/>
                </a:solidFill>
              </a:rPr>
              <a:t> </a:t>
            </a:r>
            <a:r>
              <a:rPr lang="en-US" altLang="ko-KR" sz="3000" b="1" dirty="0" smtClean="0">
                <a:solidFill>
                  <a:schemeClr val="lt1"/>
                </a:solidFill>
              </a:rPr>
              <a:t>Hong</a:t>
            </a:r>
            <a:endParaRPr lang="en-US" altLang="ko-KR" sz="3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3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conflict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/>
              <a:t>Git</a:t>
            </a:r>
            <a:r>
              <a:rPr lang="ko-KR" altLang="en-US" sz="4200" dirty="0"/>
              <a:t>과 </a:t>
            </a:r>
            <a:r>
              <a:rPr lang="en-US" altLang="ko-KR" sz="4200" dirty="0"/>
              <a:t>GitHub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156136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conflict</a:t>
            </a:r>
            <a:r>
              <a:rPr lang="en-US" altLang="ko-KR" dirty="0" smtClean="0"/>
              <a:t>??</a:t>
            </a:r>
            <a:endParaRPr lang="en-US" altLang="ko-KR" dirty="0"/>
          </a:p>
        </p:txBody>
      </p:sp>
      <p:sp>
        <p:nvSpPr>
          <p:cNvPr id="8" name="순서도: 처리 7"/>
          <p:cNvSpPr/>
          <p:nvPr/>
        </p:nvSpPr>
        <p:spPr>
          <a:xfrm>
            <a:off x="611559" y="980728"/>
            <a:ext cx="7776864" cy="381642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2" y="1124744"/>
            <a:ext cx="734481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만약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둘리가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team.md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파일에 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“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짜장면이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좋아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” 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라고 기록했는데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도우너가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같은 이름의 파일 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team.md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“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짬뽕이 좋아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”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라고 기록한 뒤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두개를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merge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하면 어떻게 될까요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??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lang="en-US" altLang="ko-KR" sz="22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당연히 같은 이름의 파일의 같은 곳이 다르게 써져 있으니 병합하기 어렵겠죠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? </a:t>
            </a:r>
          </a:p>
          <a:p>
            <a:pPr marL="342900" indent="-3429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이렇게 자동병합에 실패하는 경우를 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conflict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라고 합니다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 충돌은 수동으로 해결해줘야 합니다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0053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err="1" smtClean="0"/>
              <a:t>confilct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99591" y="764704"/>
            <a:ext cx="734481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$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checkout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dounat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명령으로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도우너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브랜치로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가서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team.md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파일을 생성한 뒤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애드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커밋합니다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마스터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브랜치로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체크아웃 한 뒤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$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merge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dounat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버전을 합쳐봅시다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기존 마스터의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team.md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파일과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도우너의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team.md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충돌났다는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메시지와 함께 텍스트에디터가 아래와 같이 변경됩니다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수동으로 수정 후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커밋하면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병합 충돌 해결 완료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!!</a:t>
            </a: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kumimoji="0" lang="en-US" altLang="ko-KR" sz="16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600" b="1" i="0" u="none" strike="noStrike" kern="1200" cap="none" spc="0" normalizeH="0" baseline="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93102"/>
            <a:ext cx="3384376" cy="197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797152"/>
            <a:ext cx="5099273" cy="57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465820"/>
            <a:ext cx="58293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45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 smtClean="0"/>
              <a:t>4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branch </a:t>
            </a:r>
            <a:r>
              <a:rPr lang="ko-KR" altLang="en-US" sz="4000" dirty="0" smtClean="0"/>
              <a:t>삭제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/>
              <a:t>Git</a:t>
            </a:r>
            <a:r>
              <a:rPr lang="ko-KR" altLang="en-US" sz="4200" dirty="0"/>
              <a:t>과 </a:t>
            </a:r>
            <a:r>
              <a:rPr lang="en-US" altLang="ko-KR" sz="4200" dirty="0"/>
              <a:t>GitHub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305607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branch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99591" y="764704"/>
            <a:ext cx="734481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자 이제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master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에서 출발한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개의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브랜치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doolri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와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dounat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성공적으로 통합했습니다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현재 로그를 봅시다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>
              <a:spcBef>
                <a:spcPct val="0"/>
              </a:spcBef>
              <a:buAutoNum type="arabicPeriod"/>
              <a:defRPr/>
            </a:pP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이제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개의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브랜치가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필요없어졌네요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지워봅시다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b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$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branch 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-d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doolri</a:t>
            </a:r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/>
            </a:r>
            <a:b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r>
              <a:rPr lang="en-US" altLang="ko-KR" sz="1600" b="1" dirty="0">
                <a:solidFill>
                  <a:srgbClr val="000000"/>
                </a:solidFill>
                <a:cs typeface="맑은 고딕"/>
              </a:rPr>
              <a:t>$ </a:t>
            </a:r>
            <a:r>
              <a:rPr lang="en-US" altLang="ko-KR" sz="1600" b="1" dirty="0" err="1">
                <a:solidFill>
                  <a:srgbClr val="000000"/>
                </a:solidFill>
                <a:cs typeface="맑은 고딕"/>
              </a:rPr>
              <a:t>git</a:t>
            </a:r>
            <a:r>
              <a:rPr lang="en-US" altLang="ko-KR" sz="1600" b="1" dirty="0">
                <a:solidFill>
                  <a:srgbClr val="000000"/>
                </a:solidFill>
                <a:cs typeface="맑은 고딕"/>
              </a:rPr>
              <a:t> branch </a:t>
            </a:r>
            <a:r>
              <a:rPr lang="en-US" altLang="ko-KR" sz="1600" b="1" dirty="0">
                <a:solidFill>
                  <a:srgbClr val="FF0000"/>
                </a:solidFill>
                <a:cs typeface="맑은 고딕"/>
              </a:rPr>
              <a:t>-d</a:t>
            </a:r>
            <a:r>
              <a:rPr lang="en-US" altLang="ko-KR" sz="1600" b="1" dirty="0">
                <a:solidFill>
                  <a:srgbClr val="000000"/>
                </a:solidFill>
                <a:cs typeface="맑은 고딕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cs typeface="맑은 고딕"/>
              </a:rPr>
              <a:t>dounat</a:t>
            </a:r>
            <a:r>
              <a:rPr lang="en-US" altLang="ko-KR" sz="1600" b="1" dirty="0">
                <a:solidFill>
                  <a:srgbClr val="000000"/>
                </a:solidFill>
                <a:cs typeface="맑은 고딕"/>
              </a:rPr>
              <a:t/>
            </a:r>
            <a:br>
              <a:rPr lang="en-US" altLang="ko-KR" sz="1600" b="1" dirty="0">
                <a:solidFill>
                  <a:srgbClr val="000000"/>
                </a:solidFill>
                <a:cs typeface="맑은 고딕"/>
              </a:rPr>
            </a:br>
            <a:r>
              <a:rPr lang="en-US" altLang="ko-KR" sz="1600" b="1" dirty="0">
                <a:solidFill>
                  <a:srgbClr val="000000"/>
                </a:solidFill>
                <a:cs typeface="맑은 고딕"/>
              </a:rPr>
              <a:t/>
            </a:r>
            <a:br>
              <a:rPr lang="en-US" altLang="ko-KR" sz="1600" b="1" dirty="0">
                <a:solidFill>
                  <a:srgbClr val="000000"/>
                </a:solidFill>
                <a:cs typeface="맑은 고딕"/>
              </a:rPr>
            </a:br>
            <a:r>
              <a:rPr lang="en-US" altLang="ko-KR" sz="1600" b="1" dirty="0" smtClean="0">
                <a:solidFill>
                  <a:srgbClr val="000000"/>
                </a:solidFill>
                <a:cs typeface="맑은 고딕"/>
              </a:rPr>
              <a:t/>
            </a:r>
            <a:br>
              <a:rPr lang="en-US" altLang="ko-KR" sz="1600" b="1" dirty="0" smtClean="0">
                <a:solidFill>
                  <a:srgbClr val="000000"/>
                </a:solidFill>
                <a:cs typeface="맑은 고딕"/>
              </a:rPr>
            </a:br>
            <a:r>
              <a:rPr lang="ko-KR" altLang="en-US" sz="1600" b="1" dirty="0" smtClean="0">
                <a:solidFill>
                  <a:srgbClr val="000000"/>
                </a:solidFill>
                <a:cs typeface="맑은 고딕"/>
              </a:rPr>
              <a:t>간단하죠</a:t>
            </a:r>
            <a:r>
              <a:rPr lang="en-US" altLang="ko-KR" sz="1600" b="1" dirty="0" smtClean="0">
                <a:solidFill>
                  <a:srgbClr val="000000"/>
                </a:solidFill>
                <a:cs typeface="맑은 고딕"/>
              </a:rPr>
              <a:t>??</a:t>
            </a: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kumimoji="0" lang="en-US" altLang="ko-KR" sz="16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600" b="1" i="0" u="none" strike="noStrike" kern="1200" cap="none" spc="0" normalizeH="0" baseline="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26423"/>
            <a:ext cx="5066903" cy="199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79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1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branch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/>
              <a:t>Git</a:t>
            </a:r>
            <a:r>
              <a:rPr lang="ko-KR" altLang="en-US" sz="4200" dirty="0"/>
              <a:t>과 </a:t>
            </a:r>
            <a:r>
              <a:rPr lang="en-US" altLang="ko-KR" sz="4200" dirty="0"/>
              <a:t>GitHub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269145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branch??</a:t>
            </a:r>
            <a:endParaRPr lang="en-US" altLang="ko-KR" dirty="0"/>
          </a:p>
        </p:txBody>
      </p:sp>
      <p:sp>
        <p:nvSpPr>
          <p:cNvPr id="8" name="순서도: 처리 7"/>
          <p:cNvSpPr/>
          <p:nvPr/>
        </p:nvSpPr>
        <p:spPr>
          <a:xfrm>
            <a:off x="611559" y="980728"/>
            <a:ext cx="7776864" cy="180020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2" y="1124744"/>
            <a:ext cx="734481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프로그램을 개발할 때 여러 명이 작업할 경우 동일한 소스코드를 함께 공유하고 다루게 됩니다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</a:t>
            </a:r>
          </a:p>
          <a:p>
            <a:pPr marL="342900" indent="-3429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 때 동일 버전에서 각자 맡은 일을 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독립적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으로 하고 싶을 때 </a:t>
            </a:r>
            <a:r>
              <a:rPr kumimoji="0" lang="ko-KR" altLang="en-US" sz="22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브랜치를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만들어 사용합니다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118" y="2921722"/>
            <a:ext cx="5045744" cy="302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600" y="5947515"/>
            <a:ext cx="734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그림 출처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https://backlog.com/git-tutorial/kr/stepup/stepup1_1.html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876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관련 주요 명령어</a:t>
            </a:r>
            <a:endParaRPr lang="en-US" altLang="ko-KR" dirty="0"/>
          </a:p>
        </p:txBody>
      </p:sp>
      <p:sp>
        <p:nvSpPr>
          <p:cNvPr id="8" name="순서도: 처리 7"/>
          <p:cNvSpPr/>
          <p:nvPr/>
        </p:nvSpPr>
        <p:spPr>
          <a:xfrm>
            <a:off x="611560" y="2492896"/>
            <a:ext cx="7776864" cy="252028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3" y="2636912"/>
            <a:ext cx="734481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$</a:t>
            </a:r>
            <a:r>
              <a:rPr kumimoji="0" lang="en-US" altLang="ko-KR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200" b="1" i="0" u="none" strike="noStrike" kern="1200" cap="none" spc="0" normalizeH="0" dirty="0" err="1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git</a:t>
            </a:r>
            <a:r>
              <a:rPr kumimoji="0" lang="en-US" altLang="ko-KR" sz="2200" b="1" i="0" u="none" strike="noStrike" kern="1200" cap="none" spc="0" normalizeH="0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branch</a:t>
            </a:r>
            <a:r>
              <a:rPr kumimoji="0" lang="en-US" altLang="ko-KR" sz="2200" b="1" i="0" u="none" strike="noStrike" kern="1200" cap="none" spc="0" normalizeH="0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생성된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브랜치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목록 보기</a:t>
            </a:r>
            <a:endParaRPr kumimoji="0" lang="en-US" altLang="ko-KR" sz="2200" b="1" i="0" u="none" strike="noStrike" kern="1200" cap="none" spc="0" normalizeH="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$ </a:t>
            </a:r>
            <a:r>
              <a:rPr lang="en-US" altLang="ko-KR" sz="2200" b="1" dirty="0" err="1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git</a:t>
            </a:r>
            <a:r>
              <a:rPr lang="en-US" altLang="ko-KR" sz="22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branch </a:t>
            </a:r>
            <a:r>
              <a:rPr lang="ko-KR" altLang="en-US" sz="2200" b="1" dirty="0" err="1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브랜치명</a:t>
            </a:r>
            <a:r>
              <a:rPr lang="en-US" altLang="ko-KR" sz="2200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새로운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브랜치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생성</a:t>
            </a:r>
            <a:endParaRPr lang="en-US" altLang="ko-KR" sz="22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sz="2200" b="1" dirty="0">
                <a:solidFill>
                  <a:srgbClr val="000000"/>
                </a:solidFill>
                <a:cs typeface="맑은 고딕"/>
              </a:rPr>
              <a:t>$ </a:t>
            </a:r>
            <a:r>
              <a:rPr lang="en-US" altLang="ko-KR" sz="2200" b="1" dirty="0" err="1">
                <a:solidFill>
                  <a:srgbClr val="FF0000"/>
                </a:solidFill>
                <a:cs typeface="맑은 고딕"/>
              </a:rPr>
              <a:t>git</a:t>
            </a:r>
            <a:r>
              <a:rPr lang="en-US" altLang="ko-KR" sz="2200" b="1" dirty="0">
                <a:solidFill>
                  <a:srgbClr val="FF0000"/>
                </a:solidFill>
                <a:cs typeface="맑은 고딕"/>
              </a:rPr>
              <a:t> </a:t>
            </a:r>
            <a:r>
              <a:rPr lang="en-US" altLang="ko-KR" sz="2200" b="1" dirty="0" smtClean="0">
                <a:solidFill>
                  <a:srgbClr val="FF0000"/>
                </a:solidFill>
                <a:cs typeface="맑은 고딕"/>
              </a:rPr>
              <a:t>log --all --graph --</a:t>
            </a:r>
            <a:r>
              <a:rPr lang="en-US" altLang="ko-KR" sz="2200" b="1" dirty="0" err="1" smtClean="0">
                <a:solidFill>
                  <a:srgbClr val="FF0000"/>
                </a:solidFill>
                <a:cs typeface="맑은 고딕"/>
              </a:rPr>
              <a:t>oneline</a:t>
            </a:r>
            <a:r>
              <a:rPr lang="en-US" altLang="ko-KR" sz="2200" b="1" dirty="0" smtClean="0">
                <a:solidFill>
                  <a:srgbClr val="000000"/>
                </a:solidFill>
                <a:cs typeface="맑은 고딕"/>
              </a:rPr>
              <a:t> </a:t>
            </a:r>
            <a:r>
              <a:rPr lang="en-US" altLang="ko-KR" sz="2200" b="1" dirty="0">
                <a:solidFill>
                  <a:srgbClr val="000000"/>
                </a:solidFill>
                <a:cs typeface="맑은 고딕"/>
              </a:rPr>
              <a:t>: </a:t>
            </a:r>
            <a:endParaRPr lang="en-US" altLang="ko-KR" sz="2200" b="1" dirty="0" smtClean="0">
              <a:solidFill>
                <a:srgbClr val="000000"/>
              </a:solidFill>
              <a:cs typeface="맑은 고딕"/>
            </a:endParaRPr>
          </a:p>
          <a:p>
            <a:pPr>
              <a:spcBef>
                <a:spcPct val="0"/>
              </a:spcBef>
              <a:defRPr/>
            </a:pPr>
            <a:r>
              <a:rPr lang="ko-KR" altLang="en-US" sz="2200" b="1" dirty="0" err="1" smtClean="0">
                <a:solidFill>
                  <a:srgbClr val="000000"/>
                </a:solidFill>
                <a:cs typeface="맑은 고딕"/>
              </a:rPr>
              <a:t>커밋로그를</a:t>
            </a:r>
            <a:r>
              <a:rPr lang="ko-KR" altLang="en-US" sz="2200" b="1" dirty="0" smtClean="0">
                <a:solidFill>
                  <a:srgbClr val="000000"/>
                </a:solidFill>
                <a:cs typeface="맑은 고딕"/>
              </a:rPr>
              <a:t> 전부 보여주며</a:t>
            </a:r>
            <a:r>
              <a:rPr lang="en-US" altLang="ko-KR" sz="2200" b="1" dirty="0" smtClean="0">
                <a:solidFill>
                  <a:srgbClr val="000000"/>
                </a:solidFill>
                <a:cs typeface="맑은 고딕"/>
              </a:rPr>
              <a:t>(all</a:t>
            </a:r>
            <a:r>
              <a:rPr lang="ko-KR" altLang="en-US" sz="2200" b="1" dirty="0" smtClean="0">
                <a:solidFill>
                  <a:srgbClr val="000000"/>
                </a:solidFill>
                <a:cs typeface="맑은 고딕"/>
              </a:rPr>
              <a:t>옵션</a:t>
            </a:r>
            <a:r>
              <a:rPr lang="en-US" altLang="ko-KR" sz="2200" b="1" dirty="0" smtClean="0">
                <a:solidFill>
                  <a:srgbClr val="000000"/>
                </a:solidFill>
                <a:cs typeface="맑은 고딕"/>
              </a:rPr>
              <a:t>), </a:t>
            </a:r>
            <a:r>
              <a:rPr lang="ko-KR" altLang="en-US" sz="2200" b="1" dirty="0" smtClean="0">
                <a:solidFill>
                  <a:srgbClr val="000000"/>
                </a:solidFill>
                <a:cs typeface="맑은 고딕"/>
              </a:rPr>
              <a:t>그래프형태로</a:t>
            </a:r>
            <a:r>
              <a:rPr lang="en-US" altLang="ko-KR" sz="2200" b="1" dirty="0" smtClean="0">
                <a:solidFill>
                  <a:srgbClr val="000000"/>
                </a:solidFill>
                <a:cs typeface="맑은 고딕"/>
              </a:rPr>
              <a:t>(graph</a:t>
            </a:r>
            <a:r>
              <a:rPr lang="ko-KR" altLang="en-US" sz="2200" b="1" dirty="0" smtClean="0">
                <a:solidFill>
                  <a:srgbClr val="000000"/>
                </a:solidFill>
                <a:cs typeface="맑은 고딕"/>
              </a:rPr>
              <a:t>옵션</a:t>
            </a:r>
            <a:r>
              <a:rPr lang="en-US" altLang="ko-KR" sz="2200" b="1" dirty="0" smtClean="0">
                <a:solidFill>
                  <a:srgbClr val="000000"/>
                </a:solidFill>
                <a:cs typeface="맑은 고딕"/>
              </a:rPr>
              <a:t>), </a:t>
            </a:r>
            <a:r>
              <a:rPr lang="ko-KR" altLang="en-US" sz="2200" b="1" dirty="0" smtClean="0">
                <a:solidFill>
                  <a:srgbClr val="000000"/>
                </a:solidFill>
                <a:cs typeface="맑은 고딕"/>
              </a:rPr>
              <a:t>간략히</a:t>
            </a:r>
            <a:r>
              <a:rPr lang="en-US" altLang="ko-KR" sz="2200" b="1" dirty="0" smtClean="0">
                <a:solidFill>
                  <a:srgbClr val="000000"/>
                </a:solidFill>
                <a:cs typeface="맑은 고딕"/>
              </a:rPr>
              <a:t>(</a:t>
            </a:r>
            <a:r>
              <a:rPr lang="en-US" altLang="ko-KR" sz="2200" b="1" dirty="0" err="1" smtClean="0">
                <a:solidFill>
                  <a:srgbClr val="000000"/>
                </a:solidFill>
                <a:cs typeface="맑은 고딕"/>
              </a:rPr>
              <a:t>oneline</a:t>
            </a:r>
            <a:r>
              <a:rPr lang="en-US" altLang="ko-KR" sz="2200" b="1" dirty="0" smtClean="0">
                <a:solidFill>
                  <a:srgbClr val="000000"/>
                </a:solidFill>
                <a:cs typeface="맑은 고딕"/>
              </a:rPr>
              <a:t>) </a:t>
            </a:r>
            <a:r>
              <a:rPr lang="ko-KR" altLang="en-US" sz="2200" b="1" dirty="0" smtClean="0">
                <a:solidFill>
                  <a:srgbClr val="000000"/>
                </a:solidFill>
                <a:cs typeface="맑은 고딕"/>
              </a:rPr>
              <a:t>보여줌</a:t>
            </a:r>
            <a:endParaRPr lang="en-US" altLang="ko-KR" sz="2200" b="1" dirty="0" smtClean="0">
              <a:solidFill>
                <a:srgbClr val="000000"/>
              </a:solidFill>
              <a:cs typeface="맑은 고딕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sz="2200" b="1" dirty="0">
                <a:solidFill>
                  <a:srgbClr val="000000"/>
                </a:solidFill>
                <a:cs typeface="맑은 고딕"/>
              </a:rPr>
              <a:t>$ </a:t>
            </a:r>
            <a:r>
              <a:rPr lang="en-US" altLang="ko-KR" sz="2200" b="1" dirty="0" err="1">
                <a:solidFill>
                  <a:srgbClr val="FF0000"/>
                </a:solidFill>
                <a:cs typeface="맑은 고딕"/>
              </a:rPr>
              <a:t>git</a:t>
            </a:r>
            <a:r>
              <a:rPr lang="en-US" altLang="ko-KR" sz="2200" b="1" dirty="0">
                <a:solidFill>
                  <a:srgbClr val="FF0000"/>
                </a:solidFill>
                <a:cs typeface="맑은 고딕"/>
              </a:rPr>
              <a:t> </a:t>
            </a:r>
            <a:r>
              <a:rPr lang="en-US" altLang="ko-KR" sz="2200" b="1" dirty="0" smtClean="0">
                <a:solidFill>
                  <a:srgbClr val="FF0000"/>
                </a:solidFill>
                <a:cs typeface="맑은 고딕"/>
              </a:rPr>
              <a:t>checkout </a:t>
            </a:r>
            <a:r>
              <a:rPr lang="ko-KR" altLang="en-US" sz="2200" b="1" dirty="0" err="1" smtClean="0">
                <a:solidFill>
                  <a:srgbClr val="FF0000"/>
                </a:solidFill>
                <a:cs typeface="맑은 고딕"/>
              </a:rPr>
              <a:t>브랜치명</a:t>
            </a:r>
            <a:r>
              <a:rPr lang="en-US" altLang="ko-KR" sz="2200" b="1" dirty="0" smtClean="0">
                <a:solidFill>
                  <a:srgbClr val="000000"/>
                </a:solidFill>
                <a:cs typeface="맑은 고딕"/>
              </a:rPr>
              <a:t> </a:t>
            </a:r>
            <a:r>
              <a:rPr lang="en-US" altLang="ko-KR" sz="2200" b="1" dirty="0">
                <a:solidFill>
                  <a:srgbClr val="000000"/>
                </a:solidFill>
                <a:cs typeface="맑은 고딕"/>
              </a:rPr>
              <a:t>: </a:t>
            </a:r>
            <a:r>
              <a:rPr lang="ko-KR" altLang="en-US" sz="2200" b="1" dirty="0" smtClean="0">
                <a:solidFill>
                  <a:srgbClr val="000000"/>
                </a:solidFill>
                <a:cs typeface="맑은 고딕"/>
              </a:rPr>
              <a:t>해당 </a:t>
            </a:r>
            <a:r>
              <a:rPr lang="ko-KR" altLang="en-US" sz="2200" b="1" dirty="0" err="1" smtClean="0">
                <a:solidFill>
                  <a:srgbClr val="000000"/>
                </a:solidFill>
                <a:cs typeface="맑은 고딕"/>
              </a:rPr>
              <a:t>브랜치로</a:t>
            </a:r>
            <a:r>
              <a:rPr lang="ko-KR" altLang="en-US" sz="2200" b="1" dirty="0" smtClean="0">
                <a:solidFill>
                  <a:srgbClr val="000000"/>
                </a:solidFill>
                <a:cs typeface="맑은 고딕"/>
              </a:rPr>
              <a:t> 이동</a:t>
            </a:r>
            <a:endParaRPr lang="en-US" altLang="ko-KR" sz="2200" b="1" dirty="0">
              <a:solidFill>
                <a:srgbClr val="000000"/>
              </a:solidFill>
              <a:cs typeface="맑은 고딕"/>
            </a:endParaRPr>
          </a:p>
          <a:p>
            <a:pPr>
              <a:spcBef>
                <a:spcPct val="0"/>
              </a:spcBef>
              <a:defRPr/>
            </a:pPr>
            <a:endParaRPr lang="en-US" altLang="ko-KR" sz="2200" b="1" dirty="0">
              <a:solidFill>
                <a:srgbClr val="000000"/>
              </a:solidFill>
              <a:cs typeface="맑은 고딕"/>
            </a:endParaRPr>
          </a:p>
          <a:p>
            <a:pPr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9250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branch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99591" y="764704"/>
            <a:ext cx="734481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$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branch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만들어진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브랜치목록을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봅니다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master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브랜치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있어요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그러면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$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branch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doolri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명령어를 입력해 봅시다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$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log --all --graph --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oneline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입력해봅니다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새로운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브랜치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dounat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만들고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log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명령어를 통해 확인합니다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6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6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600" b="1" i="0" u="none" strike="noStrike" kern="1200" cap="none" spc="0" normalizeH="0" baseline="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12776"/>
            <a:ext cx="27051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878" y="2420888"/>
            <a:ext cx="6259611" cy="101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546" y="4077072"/>
            <a:ext cx="644783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379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branch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99591" y="764704"/>
            <a:ext cx="7344816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현재 상태에서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study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폴더에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team.md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파일 생성</a:t>
            </a:r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후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애드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커밋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실행</a:t>
            </a: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$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checkout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doolri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명령으로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브랜치를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master -&gt;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doolri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이동</a:t>
            </a:r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/>
            </a:r>
            <a:b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/>
            </a:r>
            <a:b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/>
            </a:r>
            <a:b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/>
            </a:r>
            <a:b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/>
            </a:r>
            <a:b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/>
            </a:r>
            <a:b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/>
            </a:r>
            <a:b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team.md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사라졌나요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??? </a:t>
            </a: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이제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둘리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브랜치에서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study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폴더에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doolri.md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생성</a:t>
            </a:r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후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애드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커밋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도우너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브랜치에서도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비슷하게 해보세요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!</a:t>
            </a: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6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6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600" b="1" i="0" u="none" strike="noStrike" kern="1200" cap="none" spc="0" normalizeH="0" baseline="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568" y="1196751"/>
            <a:ext cx="5866606" cy="643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48880"/>
            <a:ext cx="36861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068960"/>
            <a:ext cx="6674548" cy="433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847" y="4539456"/>
            <a:ext cx="5331494" cy="104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14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2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merge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/>
              <a:t>Git</a:t>
            </a:r>
            <a:r>
              <a:rPr lang="ko-KR" altLang="en-US" sz="4200" dirty="0"/>
              <a:t>과 </a:t>
            </a:r>
            <a:r>
              <a:rPr lang="en-US" altLang="ko-KR" sz="4200" dirty="0"/>
              <a:t>GitHub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148052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merge</a:t>
            </a:r>
            <a:r>
              <a:rPr lang="en-US" altLang="ko-KR" dirty="0" smtClean="0"/>
              <a:t>??</a:t>
            </a:r>
            <a:endParaRPr lang="en-US" altLang="ko-KR" dirty="0"/>
          </a:p>
        </p:txBody>
      </p:sp>
      <p:sp>
        <p:nvSpPr>
          <p:cNvPr id="8" name="순서도: 처리 7"/>
          <p:cNvSpPr/>
          <p:nvPr/>
        </p:nvSpPr>
        <p:spPr>
          <a:xfrm>
            <a:off x="611559" y="980728"/>
            <a:ext cx="7776864" cy="180020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2" y="1124744"/>
            <a:ext cx="734481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브랜치를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나누어 작업한 결과는 최종적으로 통합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브랜치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(master)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합쳐</a:t>
            </a:r>
            <a:r>
              <a:rPr lang="ko-KR" altLang="en-US" sz="2200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야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겠죠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?</a:t>
            </a:r>
          </a:p>
          <a:p>
            <a:pPr marL="342900" indent="-3429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 때 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merge 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명령을 통해 여러 개의 </a:t>
            </a:r>
            <a:r>
              <a:rPr kumimoji="0" lang="ko-KR" altLang="en-US" sz="22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브랜치를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통합할 수 있습니다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5947515"/>
            <a:ext cx="734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그림 출처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https://backlog.com/git-tutorial/kr/stepup/stepup1_4.html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44" y="2996952"/>
            <a:ext cx="7413693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865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실습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99591" y="764704"/>
            <a:ext cx="734481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$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checkout master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명령으로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master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HEAD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이동시킵니다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b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그리고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$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merge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doolri</a:t>
            </a:r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명령으로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master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doolri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병합시킵니다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그러면 텍스트 에디터가 뜨면서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merge commit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메시지를 입력하라고 합니다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커밋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메시지를 입력하고 로그를 봅니다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실제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master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브랜치의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마지막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커밋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워킹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디렉토리를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보면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둘리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브랜치에서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작업한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doolri.md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파일이 들어온 것을 확인할 수 있습니다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6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6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600" b="1" i="0" u="none" strike="noStrike" kern="1200" cap="none" spc="0" normalizeH="0" baseline="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618" y="1364812"/>
            <a:ext cx="2571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11308"/>
            <a:ext cx="5992142" cy="1750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085184"/>
            <a:ext cx="2232248" cy="140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19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418</Words>
  <Application>Microsoft Office PowerPoint</Application>
  <PresentationFormat>화면 슬라이드 쇼(4:3)</PresentationFormat>
  <Paragraphs>132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4강 – branch</vt:lpstr>
      <vt:lpstr>1. branch</vt:lpstr>
      <vt:lpstr>* branch??</vt:lpstr>
      <vt:lpstr>* branch관련 주요 명령어</vt:lpstr>
      <vt:lpstr>* branch 만들기 실습</vt:lpstr>
      <vt:lpstr>* branch 관리 실습</vt:lpstr>
      <vt:lpstr>2. merge</vt:lpstr>
      <vt:lpstr>* merge??</vt:lpstr>
      <vt:lpstr>* merge 실습</vt:lpstr>
      <vt:lpstr>3. conflict</vt:lpstr>
      <vt:lpstr>* conflict??</vt:lpstr>
      <vt:lpstr>* confilct 실습</vt:lpstr>
      <vt:lpstr>4. branch 삭제</vt:lpstr>
      <vt:lpstr>* branch 삭제 실습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152</cp:revision>
  <dcterms:created xsi:type="dcterms:W3CDTF">2020-04-08T12:51:32Z</dcterms:created>
  <dcterms:modified xsi:type="dcterms:W3CDTF">2020-12-09T02:29:59Z</dcterms:modified>
  <cp:version/>
</cp:coreProperties>
</file>