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1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HTML </a:t>
            </a:r>
            <a:r>
              <a:rPr lang="ko-KR" altLang="en-US" sz="4400" dirty="0" smtClean="0"/>
              <a:t>기초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</a:t>
            </a:r>
            <a:r>
              <a:rPr lang="ko-KR" altLang="en-US" sz="4200" dirty="0" smtClean="0"/>
              <a:t>양성과정</a:t>
            </a:r>
            <a:r>
              <a:rPr lang="en-US" altLang="ko-KR" sz="4200" dirty="0" smtClean="0"/>
              <a:t>HTML&amp;CSS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484784"/>
            <a:ext cx="73448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</a:t>
            </a:r>
            <a:r>
              <a:rPr lang="ko-KR" altLang="en-US" sz="2200" dirty="0" err="1">
                <a:latin typeface="HY강B" panose="02030600000101010101" pitchFamily="18" charset="-127"/>
                <a:ea typeface="HY강B" panose="02030600000101010101" pitchFamily="18" charset="-127"/>
              </a:rPr>
              <a:t>인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요소는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마크업시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자동으로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줄바꿈이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일어나지 않는 요소를 말합니다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인라인요소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안에는 텍스트와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인라인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요소를 포함할 수 있고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블록 요소를 포함할 수 없습니다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필요한만큼의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너비를 사용하며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가로 세로 크기를 지정할 수 없습니다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대표적으로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&lt;span&gt;, &lt;a&gt;, &lt;</a:t>
            </a: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img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등이 있습니다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683568" y="1124744"/>
            <a:ext cx="7776864" cy="496855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47" y="4149080"/>
            <a:ext cx="489781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97152"/>
            <a:ext cx="3990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HTML</a:t>
            </a:r>
            <a:r>
              <a:rPr lang="ko-KR" altLang="en-US" sz="4000" dirty="0" smtClean="0"/>
              <a:t>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6914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484784"/>
            <a:ext cx="734481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2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200" dirty="0">
                <a:latin typeface="HY강B" panose="02030600000101010101" pitchFamily="18" charset="-127"/>
                <a:ea typeface="HY강B" panose="02030600000101010101" pitchFamily="18" charset="-127"/>
              </a:rPr>
              <a:t>Hyper Text Markup Language</a:t>
            </a:r>
            <a:r>
              <a:rPr lang="ko-KR" altLang="en-US" sz="2200" dirty="0">
                <a:latin typeface="HY강B" panose="02030600000101010101" pitchFamily="18" charset="-127"/>
                <a:ea typeface="HY강B" panose="02030600000101010101" pitchFamily="18" charset="-127"/>
              </a:rPr>
              <a:t>의 약자로 </a:t>
            </a:r>
            <a:r>
              <a:rPr lang="ko-KR" altLang="en-US" sz="2200" dirty="0" err="1">
                <a:latin typeface="HY강B" panose="02030600000101010101" pitchFamily="18" charset="-127"/>
                <a:ea typeface="HY강B" panose="02030600000101010101" pitchFamily="18" charset="-127"/>
              </a:rPr>
              <a:t>웹페이지를</a:t>
            </a:r>
            <a:r>
              <a:rPr lang="ko-KR" altLang="en-US" sz="2200" dirty="0">
                <a:latin typeface="HY강B" panose="02030600000101010101" pitchFamily="18" charset="-127"/>
                <a:ea typeface="HY강B" panose="02030600000101010101" pitchFamily="18" charset="-127"/>
              </a:rPr>
              <a:t> 제작할 때 기본 구조를 만드는 언어입니다</a:t>
            </a:r>
            <a:r>
              <a:rPr lang="en-US" altLang="ko-KR" sz="22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*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 용어 정리</a:t>
            </a:r>
          </a:p>
          <a:p>
            <a:pPr>
              <a:defRPr/>
            </a:pP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1.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태그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명령어의 형태가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&lt;&gt;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로 되어있는 것들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2.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요소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태그의 시작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(&lt;&gt;)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과 끝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(&lt;/&gt;)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한쌍을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의미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3.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마크업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요소들을 이용하여 웹 문서를 작성하는 것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4.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속성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태그의 요소에 지정하는 것들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ex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) &lt;a </a:t>
            </a:r>
            <a:r>
              <a:rPr lang="en-US" altLang="ko-KR" sz="20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href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=”#”? &lt;- </a:t>
            </a:r>
            <a:r>
              <a:rPr lang="en-US" altLang="ko-KR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href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를 속성이라고 함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1124744"/>
            <a:ext cx="7776864" cy="4320480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태그와 요소</a:t>
            </a:r>
            <a:r>
              <a:rPr lang="en-US" altLang="ko-KR" dirty="0" smtClean="0"/>
              <a:t>(element)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484784"/>
            <a:ext cx="73448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태그는 각자의 구조적 의미를 가집니다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태그는 열리고 닫히는 구조를 가지며 이 구조는 태그의 범위를 만들어 줍니다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84182"/>
            <a:ext cx="3076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25" y="4005064"/>
            <a:ext cx="4176464" cy="123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순서도: 처리 8"/>
          <p:cNvSpPr/>
          <p:nvPr/>
        </p:nvSpPr>
        <p:spPr>
          <a:xfrm>
            <a:off x="683568" y="1124744"/>
            <a:ext cx="7776864" cy="453650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757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(Attributes)</a:t>
            </a:r>
            <a:r>
              <a:rPr lang="ko-KR" altLang="en-US" dirty="0" smtClean="0"/>
              <a:t>과 값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484784"/>
            <a:ext cx="7344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태그의 기능을 확장하기 위해 속성을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2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속성은 태그 안에 작성하며 띄어쓰기로 여러 개 구분해서 작성 할 수 있습니다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81811"/>
            <a:ext cx="23145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49" y="3645024"/>
            <a:ext cx="6350099" cy="115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순서도: 처리 8"/>
          <p:cNvSpPr/>
          <p:nvPr/>
        </p:nvSpPr>
        <p:spPr>
          <a:xfrm>
            <a:off x="683568" y="1124744"/>
            <a:ext cx="7776864" cy="453650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65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부모요소와 자식요소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484784"/>
            <a:ext cx="7344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태그는 중첩 기능을 통해 부모 자식요소로 단계적 구조를 만들 수 있습니다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2786237" cy="164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47" y="2592780"/>
            <a:ext cx="2990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순서도: 처리 8"/>
          <p:cNvSpPr/>
          <p:nvPr/>
        </p:nvSpPr>
        <p:spPr>
          <a:xfrm>
            <a:off x="683568" y="1124744"/>
            <a:ext cx="7776864" cy="4680520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53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HTML </a:t>
            </a:r>
            <a:r>
              <a:rPr lang="ko-KR" altLang="en-US" dirty="0" smtClean="0"/>
              <a:t>기본 구조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11559" y="1124744"/>
            <a:ext cx="4176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1.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&lt;!DOCTYPE html&gt; 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현재 문서는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HTML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표준 규칙을 따른다는 의미입니다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다양한 브라우저에서 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마크업에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대한 일관된 화면 표시가 될 수 있도록 해줍니다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2.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&lt;html&gt;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요소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모든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html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문서는 항상 이 요소 안에 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마크업해야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합니다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기본적으로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&lt;head&gt;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와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&lt;body&gt;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요소로 구성되어 있습니다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3.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&lt;head&gt;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요소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문서의 속성이나 설정을 지정합니다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-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head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에 적는 대표적 요소</a:t>
            </a:r>
          </a:p>
          <a:p>
            <a:pPr>
              <a:defRPr/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a) &lt;meta&gt;: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문서의 설명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키워드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저자 등을 지정</a:t>
            </a:r>
          </a:p>
          <a:p>
            <a:pPr>
              <a:defRPr/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b) &lt;title&gt;: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문서의 제목 지정</a:t>
            </a:r>
          </a:p>
          <a:p>
            <a:pPr>
              <a:defRPr/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c) &lt;link&gt;: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일반적으로 외부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파일 연결 시 사용</a:t>
            </a:r>
          </a:p>
          <a:p>
            <a:pPr>
              <a:defRPr/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d) &lt;script&gt;: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주로 자바스크립트를 선언 시 사용</a:t>
            </a:r>
          </a:p>
          <a:p>
            <a:pPr>
              <a:defRPr/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e) &lt;style&gt;: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문서 내에서 직접 스타일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(CSS)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을 정의</a:t>
            </a:r>
          </a:p>
          <a:p>
            <a:pPr>
              <a:defRPr/>
            </a:pP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4.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&lt;body&gt;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요소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실제로 사용자에 보여질 화면을 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마크업합니다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84784"/>
            <a:ext cx="3457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순서도: 처리 5"/>
          <p:cNvSpPr/>
          <p:nvPr/>
        </p:nvSpPr>
        <p:spPr>
          <a:xfrm>
            <a:off x="434956" y="984216"/>
            <a:ext cx="8385515" cy="489305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53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블록요소와 </a:t>
            </a:r>
            <a:r>
              <a:rPr lang="ko-KR" altLang="en-US" sz="4000" dirty="0" err="1" smtClean="0"/>
              <a:t>인라인요소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5421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블록 요소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484784"/>
            <a:ext cx="73448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블록 요소는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마크업시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자동으로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줄바꿈이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일어나는 요소를 말합니다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블록 요소 안에는 또 다른 블록 요소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인라인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요소를 포함할 수 있습니다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 가능한 최대 가로 너비를 점유하며 가로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세로의 크기를 지정할 수 있습니다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대표적으로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&lt;div&gt;, &lt;h1~6&gt;, &lt;p&gt;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등 거의 대부분의 태그가 블록 요소 성질을 갖고 있습니다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683568" y="1124744"/>
            <a:ext cx="7776864" cy="489654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64" y="4533130"/>
            <a:ext cx="3228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87552"/>
            <a:ext cx="2448272" cy="137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9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446</Words>
  <Application>Microsoft Office PowerPoint</Application>
  <PresentationFormat>화면 슬라이드 쇼(4:3)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1강 - HTML 기초</vt:lpstr>
      <vt:lpstr>1. HTML이란?</vt:lpstr>
      <vt:lpstr>* HTML이란?</vt:lpstr>
      <vt:lpstr>* 태그와 요소(element)</vt:lpstr>
      <vt:lpstr>* 속성(Attributes)과 값</vt:lpstr>
      <vt:lpstr>* 부모요소와 자식요소</vt:lpstr>
      <vt:lpstr>* HTML 기본 구조</vt:lpstr>
      <vt:lpstr>2. 블록요소와 인라인요소</vt:lpstr>
      <vt:lpstr>* 블록 요소</vt:lpstr>
      <vt:lpstr>* 인라인 요소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121</cp:revision>
  <dcterms:created xsi:type="dcterms:W3CDTF">2020-04-08T12:51:32Z</dcterms:created>
  <dcterms:modified xsi:type="dcterms:W3CDTF">2020-12-10T06:20:38Z</dcterms:modified>
  <cp:version/>
</cp:coreProperties>
</file>