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6" r:id="rId14"/>
    <p:sldId id="267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2</a:t>
            </a:r>
            <a:r>
              <a:rPr lang="ko-KR" altLang="en-US" sz="4400" dirty="0" smtClean="0"/>
              <a:t>강 </a:t>
            </a:r>
            <a:r>
              <a:rPr lang="en-US" altLang="ko-KR" sz="4400" dirty="0" smtClean="0"/>
              <a:t>-</a:t>
            </a:r>
            <a:r>
              <a:rPr lang="ko-KR" altLang="en-US" sz="4400" dirty="0" smtClean="0"/>
              <a:t> </a:t>
            </a:r>
            <a:r>
              <a:rPr lang="ko-KR" altLang="en-US" sz="4400" dirty="0" err="1" smtClean="0"/>
              <a:t>콘텐츠</a:t>
            </a:r>
            <a:r>
              <a:rPr lang="ko-KR" altLang="en-US" sz="4400" dirty="0" smtClean="0"/>
              <a:t> 구분 태그</a:t>
            </a:r>
            <a:endParaRPr lang="en-US" altLang="ko-KR" sz="44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div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14575" y="1451394"/>
            <a:ext cx="7344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div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아무 의미가 없는 영역을 구성할 때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주로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CSS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꾸며서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98551" y="1324511"/>
            <a:ext cx="7776864" cy="136176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58" y="3429000"/>
            <a:ext cx="68008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1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ol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, li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14575" y="1451394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각 항목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(li)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정렬된 목록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ol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이나 정렬되지 않은 목록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ul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설정하여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ol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ul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은 자식태그로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li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 사용 가능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li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단독으로 사용 불가</a:t>
            </a:r>
            <a:endParaRPr lang="en-US" altLang="ko-KR" sz="2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98551" y="1324510"/>
            <a:ext cx="7776864" cy="167244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34" y="3203309"/>
            <a:ext cx="5872295" cy="318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2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p, </a:t>
            </a:r>
            <a:r>
              <a:rPr lang="en-US" altLang="ko-KR" dirty="0" err="1" smtClean="0"/>
              <a:t>hr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14575" y="1451394"/>
            <a:ext cx="73448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하나의 문단을 설정할 때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hr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태그는 문단의 분리를 위해 설정합니다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hr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은 빈 태그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(empty tag)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빈 태그란 닫는 태그를 쓰지 않는 태그입니다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defRPr/>
            </a:pPr>
            <a:r>
              <a:rPr lang="en-US" altLang="ko-KR" sz="2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ex) &lt;</a:t>
            </a: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hr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이렇게 닫는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태그없이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단독 사용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98551" y="1324510"/>
            <a:ext cx="7776864" cy="196047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34" y="3428999"/>
            <a:ext cx="5872295" cy="296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ko-KR" altLang="en-US" dirty="0" smtClean="0"/>
              <a:t>종합 실습</a:t>
            </a:r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80161" cy="43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0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h1 ~ h6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h1 ~ h6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태그는 문서의 제목이나 목차를 지정할 때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높은 단계의 제목일 수록 숫자가 낮습니다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즉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h1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태그가 로고나 문서의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대제목에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가장 어울립니다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94421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07118"/>
            <a:ext cx="6336704" cy="306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123267"/>
            <a:ext cx="2037706" cy="322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header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header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웹페이지의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소개 및 메뉴 등의 탐색에 도움을 주는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콘텐츠를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나타냅니다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웹 페이지 로고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검색 폼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메뉴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네비게이션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등을 포함하는 요소로 사용됩니다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94421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07" y="3114048"/>
            <a:ext cx="6680583" cy="330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7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footer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footer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는 일반적으로 작성자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저작권 정보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관련 문서 등의 내용을 담습니다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보통 사이트 가장 하단에 위치한 바를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footer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마크업합니다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94421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79" y="3284984"/>
            <a:ext cx="8309642" cy="278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9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main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main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문서 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body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의 주요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콘텐츠를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나타냅니다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문서의 핵심 주제나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앱의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핵심 기능에 연결된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콘텐츠로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이루어집니다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단 인터넷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익스플로러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지원이 되지 않아 크로스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브라우징에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문제가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2153850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54" y="3212976"/>
            <a:ext cx="4738092" cy="3141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3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article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article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사이트 안에서 독립적으로 구분해서 배포하거나 재사용할 수 있는 영역을 나타냅니다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게시판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블로그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글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매거진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뉴스 기사 등이 있습니다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72180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5255354" cy="272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0" y="3068960"/>
            <a:ext cx="25812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section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1" y="1235951"/>
            <a:ext cx="7344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section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문서의 일반적인 영역을 나타내며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section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보다 더 적합한 의미를 가진 요소가 없을 때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8" y="987118"/>
            <a:ext cx="7776864" cy="172180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3140968"/>
            <a:ext cx="69437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19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aside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14575" y="1620671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aside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주로 사이드 바나 광고 배너를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마크업할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때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98551" y="1324511"/>
            <a:ext cx="7776864" cy="136176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420" y="3212976"/>
            <a:ext cx="29051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9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nav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914575" y="1451394"/>
            <a:ext cx="73448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nav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문서의 부분 중 다른 페이지로의 링크를 보여주는 영역을 나타냅니다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메뉴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목차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색인 등에 사용됩니다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98551" y="1324511"/>
            <a:ext cx="7776864" cy="1361762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09" y="3429000"/>
            <a:ext cx="7599548" cy="121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08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330</Words>
  <Application>Microsoft Office PowerPoint</Application>
  <PresentationFormat>화면 슬라이드 쇼(4:3)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2강 - 콘텐츠 구분 태그</vt:lpstr>
      <vt:lpstr>* h1 ~ h6</vt:lpstr>
      <vt:lpstr>* header</vt:lpstr>
      <vt:lpstr>* footer</vt:lpstr>
      <vt:lpstr>* main</vt:lpstr>
      <vt:lpstr>* article</vt:lpstr>
      <vt:lpstr>* section</vt:lpstr>
      <vt:lpstr>* aside</vt:lpstr>
      <vt:lpstr>* nav</vt:lpstr>
      <vt:lpstr>* div</vt:lpstr>
      <vt:lpstr>* ol, ul, li</vt:lpstr>
      <vt:lpstr>* p, hr</vt:lpstr>
      <vt:lpstr>* 종합 실습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132</cp:revision>
  <dcterms:created xsi:type="dcterms:W3CDTF">2020-04-08T12:51:32Z</dcterms:created>
  <dcterms:modified xsi:type="dcterms:W3CDTF">2020-12-11T05:58:38Z</dcterms:modified>
  <cp:version/>
</cp:coreProperties>
</file>