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68" r:id="rId4"/>
    <p:sldId id="269" r:id="rId5"/>
    <p:sldId id="270" r:id="rId6"/>
    <p:sldId id="267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2020-12-14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77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2020-12-14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81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356992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/>
              <a:t>3</a:t>
            </a:r>
            <a:r>
              <a:rPr lang="ko-KR" altLang="en-US" sz="4400" dirty="0" smtClean="0"/>
              <a:t>강 </a:t>
            </a:r>
            <a:r>
              <a:rPr lang="en-US" altLang="ko-KR" sz="4400" dirty="0" smtClean="0"/>
              <a:t>-</a:t>
            </a:r>
            <a:r>
              <a:rPr lang="ko-KR" altLang="en-US" sz="4400" dirty="0" smtClean="0"/>
              <a:t> </a:t>
            </a:r>
            <a:r>
              <a:rPr lang="ko-KR" altLang="en-US" sz="4400" dirty="0" err="1" smtClean="0"/>
              <a:t>인라인</a:t>
            </a:r>
            <a:r>
              <a:rPr lang="ko-KR" altLang="en-US" sz="4400" dirty="0" smtClean="0"/>
              <a:t> 텍스트 태그</a:t>
            </a:r>
            <a:endParaRPr lang="en-US" altLang="ko-KR" sz="44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43200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 smtClean="0"/>
              <a:t>JAVA </a:t>
            </a:r>
            <a:r>
              <a:rPr lang="ko-KR" altLang="en-US" sz="4200" dirty="0" smtClean="0"/>
              <a:t>웹 개발자 양성과정</a:t>
            </a:r>
            <a:r>
              <a:rPr lang="en-US" altLang="ko-KR" sz="4200" dirty="0" smtClean="0"/>
              <a:t>HTML&amp;CSS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 dirty="0">
                <a:solidFill>
                  <a:schemeClr val="lt1"/>
                </a:solidFill>
              </a:rPr>
              <a:t>By </a:t>
            </a:r>
            <a:r>
              <a:rPr lang="en-US" altLang="ko-KR" sz="3000" b="1" dirty="0" err="1">
                <a:solidFill>
                  <a:schemeClr val="lt1"/>
                </a:solidFill>
              </a:rPr>
              <a:t>SoonGu</a:t>
            </a:r>
            <a:r>
              <a:rPr lang="en-US" altLang="ko-KR" sz="3000" b="1" dirty="0">
                <a:solidFill>
                  <a:schemeClr val="lt1"/>
                </a:solidFill>
              </a:rPr>
              <a:t> </a:t>
            </a:r>
            <a:r>
              <a:rPr lang="en-US" altLang="ko-KR" sz="3000" b="1" dirty="0" smtClean="0">
                <a:solidFill>
                  <a:schemeClr val="lt1"/>
                </a:solidFill>
              </a:rPr>
              <a:t>Hong</a:t>
            </a:r>
            <a:endParaRPr lang="en-US" altLang="ko-KR" sz="3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a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99591" y="1235951"/>
            <a:ext cx="734481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 강좌에서 설명하는 모든 요소는 기본적으로 </a:t>
            </a:r>
            <a:r>
              <a:rPr lang="ko-KR" altLang="en-US" sz="2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인라인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요소의 특징을 가집니다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</a:p>
          <a:p>
            <a:pPr marL="342900" indent="-342900">
              <a:buFontTx/>
              <a:buChar char="-"/>
              <a:defRPr/>
            </a:pP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a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요소는 </a:t>
            </a:r>
            <a:r>
              <a:rPr lang="en-US" altLang="ko-KR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href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속성을 통해 다른 페이지나 같은 페이지의 특정 위치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파일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이메일주소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또는 다른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URL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로 연결할 수 있는 하이퍼링크를 생성합니다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a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태그 안의 </a:t>
            </a:r>
            <a:r>
              <a:rPr lang="ko-KR" altLang="en-US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콘텐츠는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링크의 설명을 나타내야 합니다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683568" y="987118"/>
            <a:ext cx="7776864" cy="2513890"/>
          </a:xfrm>
          <a:prstGeom prst="flowChartProcess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790" y="3645024"/>
            <a:ext cx="6552728" cy="26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err="1" smtClean="0"/>
              <a:t>abbr</a:t>
            </a:r>
            <a:r>
              <a:rPr lang="en-US" altLang="ko-KR" dirty="0" smtClean="0"/>
              <a:t>, </a:t>
            </a:r>
            <a:r>
              <a:rPr lang="en-US" altLang="ko-KR" dirty="0" smtClean="0"/>
              <a:t>b, mark, </a:t>
            </a:r>
            <a:r>
              <a:rPr lang="en-US" altLang="ko-KR" dirty="0" err="1" smtClean="0"/>
              <a:t>em</a:t>
            </a:r>
            <a:r>
              <a:rPr lang="en-US" altLang="ko-KR" dirty="0" smtClean="0"/>
              <a:t>, strong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99591" y="1235951"/>
            <a:ext cx="73448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en-US" altLang="ko-KR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abbr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요소는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준말 또는 머리글자를 나타냅니다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선택속성인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title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을 사용하면 준말의 전체 뜻이나 설명을 제공할 수 있습니다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b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요소는 독자의 주의를 끌기 위한 용도로 사용합니다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요약 키워드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리뷰의 제품명 등 특별한 중요성을 가지고 있지는 않지만 굵게 표시할 부분에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b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를 사용합니다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mark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요소는 사용자의 관심을 </a:t>
            </a:r>
            <a:r>
              <a:rPr lang="ko-KR" altLang="en-US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하이라이팅할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때 사용합니다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r>
              <a:rPr lang="en-US" altLang="ko-KR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em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요소는 단순한 의미 강조를 표시합니다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중첩이 가능하며 중첩될 수록 강조의 의미가 강해지며 정보통신 보조기기 등에서 강하게 발음됩니다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strong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요소는 아주 높은 중요도를 가진 곳을 표시하기 위해 사용합니다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683568" y="987118"/>
            <a:ext cx="7776864" cy="4458106"/>
          </a:xfrm>
          <a:prstGeom prst="flowChartProcess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2791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err="1" smtClean="0"/>
              <a:t>abbr</a:t>
            </a:r>
            <a:r>
              <a:rPr lang="en-US" altLang="ko-KR" dirty="0" smtClean="0"/>
              <a:t>, </a:t>
            </a:r>
            <a:r>
              <a:rPr lang="en-US" altLang="ko-KR" dirty="0" smtClean="0"/>
              <a:t>b, mark, </a:t>
            </a:r>
            <a:r>
              <a:rPr lang="en-US" altLang="ko-KR" dirty="0" err="1" smtClean="0"/>
              <a:t>em</a:t>
            </a:r>
            <a:r>
              <a:rPr lang="en-US" altLang="ko-KR" dirty="0" smtClean="0"/>
              <a:t>, strong - </a:t>
            </a:r>
            <a:r>
              <a:rPr lang="ko-KR" altLang="en-US" dirty="0" smtClean="0"/>
              <a:t>예제 텍스트</a:t>
            </a:r>
            <a:endParaRPr lang="en-US" altLang="ko-KR" dirty="0"/>
          </a:p>
        </p:txBody>
      </p:sp>
      <p:sp>
        <p:nvSpPr>
          <p:cNvPr id="8" name="순서도: 처리 7"/>
          <p:cNvSpPr/>
          <p:nvPr/>
        </p:nvSpPr>
        <p:spPr>
          <a:xfrm>
            <a:off x="683568" y="987118"/>
            <a:ext cx="7776864" cy="4458106"/>
          </a:xfrm>
          <a:prstGeom prst="flowChartProcess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1600" y="1369511"/>
            <a:ext cx="734481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 </a:t>
            </a:r>
            <a:r>
              <a:rPr lang="ko-KR" altLang="en-US" dirty="0"/>
              <a:t>동해 물과 백두산</a:t>
            </a:r>
            <a:r>
              <a:rPr lang="ko-KR" altLang="en-US" dirty="0"/>
              <a:t>이 마르고 닳도록 </a:t>
            </a:r>
            <a:endParaRPr lang="en-US" altLang="ko-KR" dirty="0" smtClean="0"/>
          </a:p>
          <a:p>
            <a:r>
              <a:rPr lang="ko-KR" altLang="en-US" dirty="0" smtClean="0"/>
              <a:t>하느님이 </a:t>
            </a:r>
            <a:r>
              <a:rPr lang="ko-KR" altLang="en-US" dirty="0"/>
              <a:t>보우하사 우리나라 만세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2</a:t>
            </a:r>
            <a:r>
              <a:rPr lang="ko-KR" altLang="en-US" dirty="0"/>
              <a:t>절 남산 위에 저 소나무</a:t>
            </a:r>
            <a:r>
              <a:rPr lang="en-US" altLang="ko-KR" dirty="0"/>
              <a:t>, </a:t>
            </a:r>
            <a:r>
              <a:rPr lang="ko-KR" altLang="en-US" dirty="0"/>
              <a:t>철갑을 두른 듯 </a:t>
            </a:r>
            <a:endParaRPr lang="en-US" altLang="ko-KR" dirty="0" smtClean="0"/>
          </a:p>
          <a:p>
            <a:r>
              <a:rPr lang="ko-KR" altLang="en-US" dirty="0" smtClean="0"/>
              <a:t>바람 </a:t>
            </a:r>
            <a:r>
              <a:rPr lang="ko-KR" altLang="en-US" dirty="0"/>
              <a:t>서리 불변함은 우리 기상일세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3</a:t>
            </a:r>
            <a:r>
              <a:rPr lang="ko-KR" altLang="en-US" dirty="0"/>
              <a:t>절 가을 하늘 </a:t>
            </a:r>
            <a:r>
              <a:rPr lang="ko-KR" altLang="en-US" dirty="0" err="1"/>
              <a:t>공활한데</a:t>
            </a:r>
            <a:r>
              <a:rPr lang="ko-KR" altLang="en-US" dirty="0"/>
              <a:t> 높고 구름 없이 </a:t>
            </a:r>
            <a:endParaRPr lang="en-US" altLang="ko-KR" dirty="0" smtClean="0"/>
          </a:p>
          <a:p>
            <a:r>
              <a:rPr lang="ko-KR" altLang="en-US" dirty="0" smtClean="0"/>
              <a:t>밝은 </a:t>
            </a:r>
            <a:r>
              <a:rPr lang="ko-KR" altLang="en-US" dirty="0"/>
              <a:t>달은 우리 가슴 일편단심일세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4</a:t>
            </a:r>
            <a:r>
              <a:rPr lang="ko-KR" altLang="en-US" dirty="0"/>
              <a:t>절 이 기상과 맘으로 충성을 다하여 </a:t>
            </a:r>
            <a:endParaRPr lang="en-US" altLang="ko-KR" dirty="0" smtClean="0"/>
          </a:p>
          <a:p>
            <a:r>
              <a:rPr lang="ko-KR" altLang="en-US" dirty="0" smtClean="0"/>
              <a:t>괴로우나 </a:t>
            </a:r>
            <a:r>
              <a:rPr lang="ko-KR" altLang="en-US" dirty="0"/>
              <a:t>즐거우나 나라 사랑하세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후렴 무궁화 삼천리 화려 강산 대한 사람</a:t>
            </a:r>
            <a:r>
              <a:rPr lang="en-US" altLang="ko-KR" dirty="0"/>
              <a:t>, </a:t>
            </a:r>
            <a:r>
              <a:rPr lang="ko-KR" altLang="en-US" dirty="0"/>
              <a:t>대한으로 길이 보전하세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35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span, </a:t>
            </a:r>
            <a:r>
              <a:rPr lang="en-US" altLang="ko-KR" dirty="0" err="1" smtClean="0"/>
              <a:t>br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47745" y="2528900"/>
            <a:ext cx="73448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span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요소는 </a:t>
            </a:r>
            <a:r>
              <a:rPr lang="ko-KR" altLang="en-US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인라인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텍스트 </a:t>
            </a:r>
            <a:r>
              <a:rPr lang="ko-KR" altLang="en-US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콘텐츠를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위한 공용 컨테이너로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본질적으로 아무 의미가 없습니다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블록 요소의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div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와 매우 유사한 용도로 사용됩니다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>
              <a:buFontTx/>
              <a:buChar char="-"/>
              <a:defRPr/>
            </a:pPr>
            <a:r>
              <a:rPr lang="en-US" altLang="ko-KR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br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요소는 빈 태그이며 닫는 태그가 필요하지 않습니다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문장의 </a:t>
            </a:r>
            <a:r>
              <a:rPr lang="ko-KR" altLang="en-US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줄바꿈을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설정합니다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631722" y="2280067"/>
            <a:ext cx="7776864" cy="2585898"/>
          </a:xfrm>
          <a:prstGeom prst="flowChartProcess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0154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8" y="2492896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215</Words>
  <Application>Microsoft Office PowerPoint</Application>
  <PresentationFormat>화면 슬라이드 쇼(4:3)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3강 - 인라인 텍스트 태그</vt:lpstr>
      <vt:lpstr>* a</vt:lpstr>
      <vt:lpstr>* abbr, b, mark, em, strong</vt:lpstr>
      <vt:lpstr>* abbr, b, mark, em, strong - 예제 텍스트</vt:lpstr>
      <vt:lpstr>* span, br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Joker</dc:creator>
  <cp:lastModifiedBy>KITT</cp:lastModifiedBy>
  <cp:revision>139</cp:revision>
  <dcterms:created xsi:type="dcterms:W3CDTF">2020-04-08T12:51:32Z</dcterms:created>
  <dcterms:modified xsi:type="dcterms:W3CDTF">2020-12-14T06:54:21Z</dcterms:modified>
  <cp:version/>
</cp:coreProperties>
</file>