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2" r:id="rId3"/>
    <p:sldId id="258" r:id="rId4"/>
    <p:sldId id="268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5706" y="-78"/>
      </p:cViewPr>
      <p:guideLst>
        <p:guide orient="horz" pos="2880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4D89692-DFEF-4509-BF4A-0DCC1522EAE5}" type="datetime1">
              <a:rPr lang="ko-KR" altLang="en-US"/>
              <a:pPr lvl="0">
                <a:defRPr/>
              </a:pPr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B79CFA9-DF62-4161-BCD9-5AC3EB28D15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077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3E3D233-F83C-42FB-8876-DA0EB1CD818D}" type="datetime1">
              <a:rPr lang="ko-KR" altLang="en-US"/>
              <a:pPr lvl="0">
                <a:defRPr/>
              </a:pPr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3E45A68-727D-4672-B4AC-7B30446123C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812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108520" y="2708920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29" name="Picture 5" descr="C:\Users\Joker\Downloads\cranium-2099120_1280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7" y="1916832"/>
            <a:ext cx="2338078" cy="257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851720" y="2132856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8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8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92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74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18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35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560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505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607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8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92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4904" y="2132856"/>
            <a:ext cx="3343770" cy="20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oker\Downloads\success-2081167_128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49187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58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oker\Downloads\다운로드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4" y="171723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 userDrawn="1"/>
        </p:nvSpPr>
        <p:spPr>
          <a:xfrm>
            <a:off x="-2955" y="2780928"/>
            <a:ext cx="9143249" cy="2520280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-2644" y="1340768"/>
            <a:ext cx="9143249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-252536" y="3212976"/>
            <a:ext cx="9359900" cy="129614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48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707704" y="2636912"/>
            <a:ext cx="6400800" cy="54883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부제목 스타일 편집</a:t>
            </a:r>
            <a:endParaRPr lang="ko-KR" altLang="en-US" dirty="0"/>
          </a:p>
        </p:txBody>
      </p:sp>
      <p:pic>
        <p:nvPicPr>
          <p:cNvPr id="10" name="Picture 2" descr="C:\Users\Joker\Downloads\meditation-1000062_1920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313184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2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119831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5518795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101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588" y="0"/>
            <a:ext cx="31302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611560" y="332656"/>
            <a:ext cx="193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effectLst>
                  <a:outerShdw blurRad="508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HY강B" panose="02030600000101010101" pitchFamily="18" charset="-127"/>
              </a:rPr>
              <a:t>Contents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r="2700000" algn="tl" rotWithShape="0">
                  <a:prstClr val="black">
                    <a:alpha val="40000"/>
                  </a:prstClr>
                </a:outerShdw>
              </a:effectLst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119877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5519251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6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20688"/>
            <a:ext cx="9144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620688"/>
            <a:ext cx="9142412" cy="70445"/>
          </a:xfrm>
          <a:prstGeom prst="rect">
            <a:avLst/>
          </a:prstGeom>
          <a:solidFill>
            <a:srgbClr val="FE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1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1588" y="-27384"/>
            <a:ext cx="9143249" cy="69113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4348187" y="6516461"/>
            <a:ext cx="38953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latin typeface="+mj-ea"/>
                <a:ea typeface="+mj-ea"/>
              </a:rPr>
              <a:t>- </a:t>
            </a:r>
            <a:fld id="{FB07AE13-10B6-4BCA-8CFB-1664A30EBED6}" type="slidenum">
              <a:rPr lang="en-US" altLang="ko-KR" sz="1100" b="0">
                <a:latin typeface="+mj-ea"/>
                <a:ea typeface="+mj-ea"/>
              </a:rPr>
              <a:pPr algn="ctr" eaLnBrk="1" hangingPunct="1">
                <a:defRPr/>
              </a:pPr>
              <a:t>‹#›</a:t>
            </a:fld>
            <a:r>
              <a:rPr lang="en-US" altLang="ko-KR" sz="1100" b="0" dirty="0">
                <a:latin typeface="+mj-ea"/>
                <a:ea typeface="+mj-ea"/>
              </a:rPr>
              <a:t> 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3" y="68239"/>
            <a:ext cx="7137107" cy="52387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1" hangingPunct="1">
              <a:defRPr lang="ko-KR" altLang="en-US" sz="2400" b="1" kern="1200" spc="-150" dirty="0" smtClean="0">
                <a:ln>
                  <a:solidFill>
                    <a:schemeClr val="bg1">
                      <a:alpha val="5000"/>
                    </a:schemeClr>
                  </a:solidFill>
                </a:ln>
                <a:solidFill>
                  <a:schemeClr val="bg1"/>
                </a:solidFill>
                <a:effectLst>
                  <a:outerShdw blurRad="12700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2707"/>
            <a:ext cx="9144000" cy="69989"/>
          </a:xfrm>
          <a:prstGeom prst="rect">
            <a:avLst/>
          </a:prstGeom>
          <a:solidFill>
            <a:srgbClr val="F9D4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69D2-49F6-4A41-AEB0-51537D697DA4}" type="datetimeFigureOut">
              <a:rPr lang="ko-KR" altLang="en-US" smtClean="0"/>
              <a:t>2020-12-14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1DA14-FE77-40ED-816D-ED067BD07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66" r:id="rId5"/>
    <p:sldLayoutId id="2147483667" r:id="rId6"/>
    <p:sldLayoutId id="2147483664" r:id="rId7"/>
    <p:sldLayoutId id="2147483665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ko/docs/Web/HTML/Canvas/Tutorial/Basic_usage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356992"/>
            <a:ext cx="9359900" cy="1008112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3600" dirty="0"/>
              <a:t>4</a:t>
            </a:r>
            <a:r>
              <a:rPr lang="ko-KR" altLang="en-US" sz="3600" dirty="0" smtClean="0"/>
              <a:t>강 </a:t>
            </a:r>
            <a:r>
              <a:rPr lang="en-US" altLang="ko-KR" sz="3600" dirty="0" smtClean="0"/>
              <a:t>-</a:t>
            </a:r>
            <a:r>
              <a:rPr lang="ko-KR" altLang="en-US" sz="3600" dirty="0" smtClean="0"/>
              <a:t> 멀티미디어 </a:t>
            </a:r>
            <a:r>
              <a:rPr lang="ko-KR" altLang="en-US" sz="3600" dirty="0" smtClean="0"/>
              <a:t>태그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>&amp; </a:t>
            </a:r>
            <a:r>
              <a:rPr lang="ko-KR" altLang="en-US" sz="3600" dirty="0" smtClean="0"/>
              <a:t>내장 </a:t>
            </a:r>
            <a:r>
              <a:rPr lang="ko-KR" altLang="en-US" sz="3600" dirty="0" err="1" smtClean="0"/>
              <a:t>컨텐츠</a:t>
            </a:r>
            <a:endParaRPr lang="en-US" altLang="ko-KR" sz="36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43200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 smtClean="0"/>
              <a:t>JAVA </a:t>
            </a:r>
            <a:r>
              <a:rPr lang="ko-KR" altLang="en-US" sz="4200" dirty="0" smtClean="0"/>
              <a:t>웹 개발자 양성과정</a:t>
            </a:r>
            <a:r>
              <a:rPr lang="en-US" altLang="ko-KR" sz="4200" dirty="0" smtClean="0"/>
              <a:t>HTML&amp;CSS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1920" y="4437112"/>
            <a:ext cx="51125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3000" b="1" dirty="0">
                <a:solidFill>
                  <a:schemeClr val="lt1"/>
                </a:solidFill>
              </a:rPr>
              <a:t>By </a:t>
            </a:r>
            <a:r>
              <a:rPr lang="en-US" altLang="ko-KR" sz="3000" b="1" dirty="0" err="1">
                <a:solidFill>
                  <a:schemeClr val="lt1"/>
                </a:solidFill>
              </a:rPr>
              <a:t>SoonGu</a:t>
            </a:r>
            <a:r>
              <a:rPr lang="en-US" altLang="ko-KR" sz="3000" b="1" dirty="0">
                <a:solidFill>
                  <a:schemeClr val="lt1"/>
                </a:solidFill>
              </a:rPr>
              <a:t> </a:t>
            </a:r>
            <a:r>
              <a:rPr lang="en-US" altLang="ko-KR" sz="3000" b="1" dirty="0" smtClean="0">
                <a:solidFill>
                  <a:schemeClr val="lt1"/>
                </a:solidFill>
              </a:rPr>
              <a:t>Hong</a:t>
            </a:r>
            <a:endParaRPr lang="en-US" altLang="ko-KR" sz="3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canvas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99590" y="1661609"/>
            <a:ext cx="73448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canvas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스크립트를 사용하여 그래픽이나 애니메이션을 </a:t>
            </a:r>
            <a:r>
              <a:rPr lang="ko-KR" altLang="en-US" sz="22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렌더링하는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요소입니다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canvas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제대로 사용하려면 자바스크립트에 대한 지식이 필요합니다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 장에서는 간단한 캔버스 사용 예시만을 확인하고 넘어가겠습니다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endParaRPr lang="en-US" altLang="ko-KR" sz="2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예제링크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en-US" altLang="ko-KR" sz="2000" dirty="0"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https://developer.mozilla.org/ko/docs/Web/HTML/Canvas/Tutorial/Basic_usage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83567" y="1412776"/>
            <a:ext cx="7776864" cy="4104456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84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script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899591" y="1916832"/>
            <a:ext cx="73448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자바스크립트 코드를 문서에 포함하거나 참조할 때 사용합니다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683567" y="1412776"/>
            <a:ext cx="7776864" cy="4032448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79176"/>
              </p:ext>
            </p:extLst>
          </p:nvPr>
        </p:nvGraphicFramePr>
        <p:xfrm>
          <a:off x="971598" y="3212976"/>
          <a:ext cx="7200801" cy="16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501366"/>
                <a:gridCol w="1899235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참조할 외부 스크립트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URL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async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스크립트의 비동기적 실행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 </a:t>
                      </a:r>
                      <a:r>
                        <a:rPr lang="ko-KR" altLang="en-US" dirty="0" err="1" smtClean="0"/>
                        <a:t>파싱</a:t>
                      </a:r>
                      <a:r>
                        <a:rPr lang="ko-KR" altLang="en-US" dirty="0" smtClean="0"/>
                        <a:t> 후 작동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9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588" y="2492896"/>
            <a:ext cx="7416824" cy="160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1" i="0" u="none" strike="noStrike" kern="1200" cap="none" spc="0" normalizeH="0" baseline="0">
                <a:solidFill>
                  <a:srgbClr val="EB5800"/>
                </a:solidFill>
                <a:latin typeface="맑은 고딕"/>
                <a:ea typeface="맑은 고딕"/>
                <a:cs typeface="맑은 고딕"/>
              </a:rPr>
              <a:t>감사합니다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3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THANK YOU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ja-JP" altLang="ko-KR" sz="3300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1</a:t>
            </a:r>
            <a:r>
              <a:rPr lang="en-US" altLang="ko-KR" sz="4000" dirty="0" smtClean="0"/>
              <a:t>.</a:t>
            </a:r>
            <a:r>
              <a:rPr lang="ko-KR" altLang="en-US" sz="4000" dirty="0"/>
              <a:t> </a:t>
            </a:r>
            <a:r>
              <a:rPr lang="ko-KR" altLang="en-US" sz="4000" dirty="0" smtClean="0"/>
              <a:t>멀티미디어 태그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29599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이미지를 삽입하는 태그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25299"/>
              </p:ext>
            </p:extLst>
          </p:nvPr>
        </p:nvGraphicFramePr>
        <p:xfrm>
          <a:off x="1043608" y="1397000"/>
          <a:ext cx="7200801" cy="4120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060"/>
                <a:gridCol w="3657506"/>
                <a:gridCol w="1899235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 </a:t>
                      </a:r>
                      <a:r>
                        <a:rPr lang="en-US" altLang="ko-KR" dirty="0" smtClean="0"/>
                        <a:t>URL (</a:t>
                      </a:r>
                      <a:r>
                        <a:rPr lang="ko-KR" altLang="en-US" dirty="0" smtClean="0"/>
                        <a:t>필수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이미지의 대체텍스트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필수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이미지의 가로 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이미지의 세로 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02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브라우저에게 제시할 이미지 </a:t>
                      </a:r>
                      <a:r>
                        <a:rPr lang="en-US" altLang="ko-KR" dirty="0" smtClean="0"/>
                        <a:t>URL</a:t>
                      </a:r>
                      <a:r>
                        <a:rPr lang="ko-KR" altLang="en-US" dirty="0" smtClean="0"/>
                        <a:t>과 원본 크기의 목록을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w, x</a:t>
                      </a:r>
                      <a:endParaRPr lang="ko-KR" altLang="en-US" dirty="0"/>
                    </a:p>
                  </a:txBody>
                  <a:tcPr/>
                </a:tc>
              </a:tr>
              <a:tr h="1022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sizes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미디어 조건과 해당 조건일 때 이미지 최적화 크기의 목록을 정의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966026" cy="39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0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audio - </a:t>
            </a:r>
            <a:r>
              <a:rPr lang="ko-KR" altLang="en-US" dirty="0" smtClean="0"/>
              <a:t>소리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삽입하는 태그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07027"/>
              </p:ext>
            </p:extLst>
          </p:nvPr>
        </p:nvGraphicFramePr>
        <p:xfrm>
          <a:off x="1043608" y="1628800"/>
          <a:ext cx="7200801" cy="2481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861406"/>
                <a:gridCol w="1899235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준비되면 바로 재생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메뉴를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재생이 끝나면 다시 처음부터 재생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89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콘텐츠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음소거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7322" y="4581128"/>
            <a:ext cx="73448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주의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크롬 브라우저는 정책상 </a:t>
            </a: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autoplay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와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loop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를 지원하지 않습니다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따라서 옵션속성이 </a:t>
            </a:r>
            <a:r>
              <a:rPr lang="ko-KR" altLang="en-US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정상작동하지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않음에 주의하세요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31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video - </a:t>
            </a:r>
            <a:r>
              <a:rPr lang="ko-KR" altLang="en-US" dirty="0" smtClean="0"/>
              <a:t>영상 </a:t>
            </a:r>
            <a:r>
              <a:rPr lang="ko-KR" altLang="en-US" dirty="0" err="1" smtClean="0"/>
              <a:t>컨텐츠를</a:t>
            </a:r>
            <a:r>
              <a:rPr lang="ko-KR" altLang="en-US" dirty="0" smtClean="0"/>
              <a:t> 삽입하는 태그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36644"/>
              </p:ext>
            </p:extLst>
          </p:nvPr>
        </p:nvGraphicFramePr>
        <p:xfrm>
          <a:off x="1043608" y="1628800"/>
          <a:ext cx="7200801" cy="377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3861406"/>
                <a:gridCol w="1899235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autoplay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준비되면 바로 재생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제어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메뉴를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재생이 끝나면 다시 처음부터 재생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389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콘텐츠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muted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음소거</a:t>
                      </a:r>
                      <a:r>
                        <a:rPr lang="ko-KR" altLang="en-US" dirty="0" smtClean="0"/>
                        <a:t>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poster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</a:t>
                      </a:r>
                      <a:r>
                        <a:rPr lang="ko-KR" altLang="en-US" dirty="0" err="1" smtClean="0"/>
                        <a:t>썸네일</a:t>
                      </a:r>
                      <a:r>
                        <a:rPr lang="ko-KR" altLang="en-US" dirty="0" smtClean="0"/>
                        <a:t> 이미지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URL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가로 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동영상 세로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3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figure, </a:t>
            </a:r>
            <a:r>
              <a:rPr lang="en-US" altLang="ko-KR" dirty="0" err="1" smtClean="0"/>
              <a:t>figcaption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899590" y="1661609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figure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이미지나 삽화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도표 등의 영역을 설정합니다</a:t>
            </a:r>
            <a:r>
              <a:rPr lang="en-US" altLang="ko-KR" sz="2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FontTx/>
              <a:buChar char="-"/>
              <a:defRPr/>
            </a:pPr>
            <a:r>
              <a:rPr lang="en-US" altLang="ko-KR" sz="20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figcaption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요소는 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figure</a:t>
            </a:r>
            <a:r>
              <a:rPr lang="ko-KR" altLang="en-US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에 포함되어 이미지나 삽화 등의 설명을 표시합니다</a:t>
            </a:r>
            <a:r>
              <a:rPr lang="en-US" altLang="ko-KR" sz="20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683567" y="1412776"/>
            <a:ext cx="7776864" cy="2016224"/>
          </a:xfrm>
          <a:prstGeom prst="flowChartProcess">
            <a:avLst/>
          </a:prstGeom>
          <a:noFill/>
          <a:ln w="25400" cap="flat" cmpd="sng" algn="ctr">
            <a:solidFill>
              <a:schemeClr val="accent1"/>
            </a:solidFill>
            <a:prstDash val="solid"/>
          </a:ln>
          <a:effectLst>
            <a:outerShdw blurRad="40000" dist="23000" dir="5400000" rotWithShape="0">
              <a:srgbClr val="000000">
                <a:alpha val="3451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5653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-180528" y="3501008"/>
            <a:ext cx="9359900" cy="100811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/>
              <a:t>2</a:t>
            </a:r>
            <a:r>
              <a:rPr lang="en-US" altLang="ko-KR" sz="4000" dirty="0" smtClean="0"/>
              <a:t>.</a:t>
            </a:r>
            <a:r>
              <a:rPr lang="ko-KR" altLang="en-US" sz="4000" dirty="0" smtClean="0"/>
              <a:t> 내장 </a:t>
            </a:r>
            <a:r>
              <a:rPr lang="ko-KR" altLang="en-US" sz="4000" dirty="0" err="1" smtClean="0"/>
              <a:t>콘텐츠</a:t>
            </a:r>
            <a:endParaRPr lang="ko-KR" altLang="en-US" sz="4000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731765" y="1844824"/>
            <a:ext cx="6400800" cy="1224136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200" dirty="0"/>
              <a:t>JAVA </a:t>
            </a:r>
            <a:r>
              <a:rPr lang="ko-KR" altLang="en-US" sz="4200" dirty="0"/>
              <a:t>웹 개발자 양성과정</a:t>
            </a:r>
            <a:endParaRPr lang="en-US" altLang="ko-KR" sz="4200" dirty="0"/>
          </a:p>
          <a:p>
            <a:pPr lvl="0">
              <a:defRPr/>
            </a:pPr>
            <a:r>
              <a:rPr lang="en-US" altLang="ko-KR" sz="4200" dirty="0" smtClean="0"/>
              <a:t>HTML&amp;CSS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9590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smtClean="0"/>
              <a:t>* </a:t>
            </a:r>
            <a:r>
              <a:rPr lang="en-US" altLang="ko-KR" dirty="0" smtClean="0"/>
              <a:t>iframe -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페이지를 현재 페이지에 삽입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16826"/>
              </p:ext>
            </p:extLst>
          </p:nvPr>
        </p:nvGraphicFramePr>
        <p:xfrm>
          <a:off x="1043608" y="1628800"/>
          <a:ext cx="7200801" cy="2913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3501366"/>
                <a:gridCol w="1899235"/>
              </a:tblGrid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프레임의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포함할 문서의 </a:t>
                      </a:r>
                      <a:r>
                        <a:rPr lang="en-US" altLang="ko-KR" dirty="0" smtClean="0"/>
                        <a:t>URL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URL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148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프레임의 가로 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/>
                </a:tc>
              </a:tr>
              <a:tr h="389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height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프레임의 세로 너비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allowfullscreen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전체화면 모드 사용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논리값</a:t>
                      </a:r>
                      <a:r>
                        <a:rPr lang="en-US" altLang="ko-KR" dirty="0" smtClean="0"/>
                        <a:t>(Boolean)</a:t>
                      </a:r>
                      <a:endParaRPr lang="ko-KR" altLang="en-US" dirty="0" smtClean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frameborder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프레임 테두리 사용 여부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0, 1</a:t>
                      </a:r>
                      <a:endParaRPr lang="ko-KR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0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360</Words>
  <Application>Microsoft Office PowerPoint</Application>
  <PresentationFormat>화면 슬라이드 쇼(4:3)</PresentationFormat>
  <Paragraphs>118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4강 - 멀티미디어 태그 &amp; 내장 컨텐츠</vt:lpstr>
      <vt:lpstr>1. 멀티미디어 태그</vt:lpstr>
      <vt:lpstr>* img - 이미지를 삽입하는 태그</vt:lpstr>
      <vt:lpstr>* img 예시</vt:lpstr>
      <vt:lpstr>* audio - 소리 컨텐츠를 삽입하는 태그</vt:lpstr>
      <vt:lpstr>* video - 영상 컨텐츠를 삽입하는 태그</vt:lpstr>
      <vt:lpstr>* figure, figcaption</vt:lpstr>
      <vt:lpstr>2. 내장 콘텐츠</vt:lpstr>
      <vt:lpstr>* iframe - 다른 HTML 페이지를 현재 페이지에 삽입.</vt:lpstr>
      <vt:lpstr>* canvas</vt:lpstr>
      <vt:lpstr>* script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Joker</dc:creator>
  <cp:lastModifiedBy>KITT</cp:lastModifiedBy>
  <cp:revision>149</cp:revision>
  <dcterms:created xsi:type="dcterms:W3CDTF">2020-04-08T12:51:32Z</dcterms:created>
  <dcterms:modified xsi:type="dcterms:W3CDTF">2020-12-14T09:07:16Z</dcterms:modified>
  <cp:version/>
</cp:coreProperties>
</file>