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5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표 </a:t>
            </a:r>
            <a:r>
              <a:rPr lang="ko-KR" altLang="en-US" sz="4400" dirty="0" err="1" smtClean="0"/>
              <a:t>컨텐츠</a:t>
            </a:r>
            <a:r>
              <a:rPr lang="ko-KR" altLang="en-US" sz="4400" dirty="0" smtClean="0"/>
              <a:t> 태그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table, 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, td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table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표를 만들기 위해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table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은 표의 행을 설정하는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tr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그리고 열의 제목을 지정하는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th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그리고 열 데이터를 지정하는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td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포함합니다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64979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8960"/>
            <a:ext cx="31242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71367"/>
            <a:ext cx="4229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머리글 칸을 지정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08903"/>
              </p:ext>
            </p:extLst>
          </p:nvPr>
        </p:nvGraphicFramePr>
        <p:xfrm>
          <a:off x="1043608" y="1397000"/>
          <a:ext cx="7200801" cy="296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60"/>
                <a:gridCol w="3828548"/>
                <a:gridCol w="1728193"/>
              </a:tblGrid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abbr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열에 대한 간단한 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관련된 하나 이상의 다른 머리글 칸 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ko-KR" altLang="en-US" dirty="0" smtClean="0"/>
                        <a:t>속성 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colspan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병합하려는 열의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rowspan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병합하려는 행의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기본값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6685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scope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자신이 누구의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머리글 칸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인지 명시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colgroup</a:t>
                      </a:r>
                      <a:r>
                        <a:rPr lang="en-US" altLang="ko-KR" baseline="0" dirty="0" smtClean="0"/>
                        <a:t>, row, </a:t>
                      </a:r>
                      <a:r>
                        <a:rPr lang="en-US" altLang="ko-KR" baseline="0" dirty="0" err="1" smtClean="0"/>
                        <a:t>rowgroup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65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43" y="1119188"/>
            <a:ext cx="61150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5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108</Words>
  <Application>Microsoft Office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5강 - 표 컨텐츠 태그</vt:lpstr>
      <vt:lpstr>* table, tr, th, td</vt:lpstr>
      <vt:lpstr>* th - 머리글 칸을 지정</vt:lpstr>
      <vt:lpstr>* 실습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149</cp:revision>
  <dcterms:created xsi:type="dcterms:W3CDTF">2020-04-08T12:51:32Z</dcterms:created>
  <dcterms:modified xsi:type="dcterms:W3CDTF">2020-12-16T11:00:12Z</dcterms:modified>
  <cp:version/>
</cp:coreProperties>
</file>