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6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입력 양식</a:t>
            </a:r>
            <a:r>
              <a:rPr lang="en-US" altLang="ko-KR" sz="4400" dirty="0" smtClean="0"/>
              <a:t>(form)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form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form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웹 서버에</a:t>
            </a:r>
            <a:r>
              <a:rPr lang="en-US" altLang="ko-KR" sz="2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정보를 제출하기 위한 양식을 정의하는 요소입니다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36176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32347"/>
              </p:ext>
            </p:extLst>
          </p:nvPr>
        </p:nvGraphicFramePr>
        <p:xfrm>
          <a:off x="1133617" y="2564904"/>
          <a:ext cx="6876763" cy="382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91"/>
                <a:gridCol w="3528392"/>
                <a:gridCol w="1638180"/>
              </a:tblGrid>
              <a:tr h="352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35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전송한 정보를 처리할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</a:tr>
              <a:tr h="35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고유한 양식의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 전송할 </a:t>
                      </a:r>
                      <a:r>
                        <a:rPr lang="en-US" altLang="ko-KR" dirty="0" smtClean="0"/>
                        <a:t>HTTP </a:t>
                      </a:r>
                      <a:r>
                        <a:rPr lang="ko-KR" altLang="en-US" dirty="0" smtClean="0"/>
                        <a:t>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GET, POST</a:t>
                      </a:r>
                      <a:endParaRPr lang="ko-KR" altLang="en-US" dirty="0"/>
                    </a:p>
                  </a:txBody>
                  <a:tcPr/>
                </a:tc>
              </a:tr>
              <a:tr h="88224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autocomplete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이전에 입력한 값으로 자동완성 기능을 사용할 것인지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on,</a:t>
                      </a:r>
                      <a:r>
                        <a:rPr lang="en-US" altLang="ko-KR" baseline="0" dirty="0" smtClean="0"/>
                        <a:t> off</a:t>
                      </a:r>
                      <a:endParaRPr lang="ko-KR" altLang="en-US" dirty="0"/>
                    </a:p>
                  </a:txBody>
                  <a:tcPr/>
                </a:tc>
              </a:tr>
              <a:tr h="725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novalidate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 </a:t>
                      </a:r>
                      <a:r>
                        <a:rPr lang="ko-KR" altLang="en-US" dirty="0" err="1" smtClean="0"/>
                        <a:t>전송시</a:t>
                      </a:r>
                      <a:r>
                        <a:rPr lang="ko-KR" altLang="en-US" dirty="0" smtClean="0"/>
                        <a:t> 양식 데이터의 유효성을 검사하지 않도록 지정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/>
                    </a:p>
                  </a:txBody>
                  <a:tcPr/>
                </a:tc>
              </a:tr>
              <a:tr h="725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target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서버로 전송 후 </a:t>
                      </a:r>
                      <a:r>
                        <a:rPr lang="ko-KR" altLang="en-US" dirty="0" err="1" smtClean="0"/>
                        <a:t>응답받을</a:t>
                      </a:r>
                      <a:r>
                        <a:rPr lang="ko-KR" altLang="en-US" dirty="0" smtClean="0"/>
                        <a:t> 방식을 지정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_self, _blank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input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987118"/>
            <a:ext cx="7344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input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사용자에게 입력 받을 데이터 양식을 지정합니다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input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은 빈 태그입니다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824231"/>
            <a:ext cx="7776864" cy="1433770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55725"/>
              </p:ext>
            </p:extLst>
          </p:nvPr>
        </p:nvGraphicFramePr>
        <p:xfrm>
          <a:off x="827584" y="2420888"/>
          <a:ext cx="748883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952328"/>
                <a:gridCol w="1224136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입력받을</a:t>
                      </a:r>
                      <a:r>
                        <a:rPr lang="ko-KR" altLang="en-US" dirty="0" smtClean="0"/>
                        <a:t> 데이터의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별도 정리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양식의 초기값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양식의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placeholder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사용자가 입력할 값의 힌트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r>
                        <a:rPr lang="ko-KR" altLang="en-US" dirty="0" smtClean="0"/>
                        <a:t>이 </a:t>
                      </a:r>
                      <a:r>
                        <a:rPr lang="en-US" altLang="ko-KR" dirty="0" smtClean="0"/>
                        <a:t>text, search,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tel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url</a:t>
                      </a:r>
                      <a:r>
                        <a:rPr lang="en-US" altLang="ko-KR" baseline="0" dirty="0" smtClean="0"/>
                        <a:t>, email</a:t>
                      </a:r>
                      <a:r>
                        <a:rPr lang="ko-KR" altLang="en-US" baseline="0" dirty="0" smtClean="0"/>
                        <a:t>일 경우만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checked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양식이 선택된 상태로 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논리값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r>
                        <a:rPr lang="ko-KR" altLang="en-US" dirty="0" smtClean="0"/>
                        <a:t>이 </a:t>
                      </a:r>
                      <a:r>
                        <a:rPr lang="en-US" altLang="ko-KR" dirty="0" smtClean="0"/>
                        <a:t>checkbox, radio</a:t>
                      </a:r>
                      <a:r>
                        <a:rPr lang="ko-KR" altLang="en-US" dirty="0" smtClean="0"/>
                        <a:t>일 경우만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disabled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양식을 비활성화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readonly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불가한 읽기 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9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속성</a:t>
            </a:r>
            <a:r>
              <a:rPr lang="ko-KR" altLang="en-US" dirty="0"/>
              <a:t>들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4043"/>
              </p:ext>
            </p:extLst>
          </p:nvPr>
        </p:nvGraphicFramePr>
        <p:xfrm>
          <a:off x="971600" y="764704"/>
          <a:ext cx="7272808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2232248"/>
                <a:gridCol w="35283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 텍스트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가려지는 양식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checkbox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체크박스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radio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라디오 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같은 </a:t>
                      </a:r>
                      <a:r>
                        <a:rPr lang="en-US" altLang="ko-KR" dirty="0" smtClean="0"/>
                        <a:t>name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 그룹 내 하나만 선택 가능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button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 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&lt;button&gt;</a:t>
                      </a:r>
                      <a:r>
                        <a:rPr lang="ko-KR" altLang="en-US" dirty="0" smtClean="0"/>
                        <a:t>처럼 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r>
                        <a:rPr lang="ko-KR" altLang="en-US" baseline="0" dirty="0" smtClean="0"/>
                        <a:t> 전송 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form</a:t>
                      </a:r>
                      <a:r>
                        <a:rPr lang="ko-KR" altLang="en-US" dirty="0" smtClean="0"/>
                        <a:t>내용을 서버로 전송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form</a:t>
                      </a:r>
                      <a:r>
                        <a:rPr lang="ko-KR" altLang="en-US" dirty="0" smtClean="0"/>
                        <a:t>내부 양식 모두 제거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min, max, step,</a:t>
                      </a:r>
                      <a:r>
                        <a:rPr lang="en-US" altLang="ko-KR" baseline="0" dirty="0" smtClean="0"/>
                        <a:t> value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 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보이지 않지만 서버로 전송할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속성으로 값을 지정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22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label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label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입력양식의 제목 역할을 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for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라는 속성을 사용하여 입력양식과 연결할 수 있습니다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36176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1" y="2780928"/>
            <a:ext cx="67722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15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button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input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type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속성을 통해 버튼을 만들 수도 있지만 좀 더 명시적으로 버튼을 만들 수도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36176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2996952"/>
            <a:ext cx="6886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textarea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textarea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여러 줄의 일반 텍스트 양식을 만듭니다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rows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속성으로 초기에 보여줄 행 수를 지정할 수 있습니다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28975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34671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fieldset</a:t>
            </a:r>
            <a:r>
              <a:rPr lang="en-US" altLang="ko-KR" dirty="0" smtClean="0"/>
              <a:t>, legend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같은 목적의 양식을 그룹화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fieldset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하여 제목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(legend)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지정합니다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28975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1" y="2996952"/>
            <a:ext cx="57054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select, 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optgroup</a:t>
            </a:r>
            <a:r>
              <a:rPr lang="en-US" altLang="ko-KR" dirty="0" smtClean="0"/>
              <a:t>, option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옵션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(option)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선택메뉴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(select)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나 자동완성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datalist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제공합니다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28975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08" y="2564904"/>
            <a:ext cx="21014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03"/>
            <a:ext cx="3495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351</Words>
  <Application>Microsoft Office PowerPoint</Application>
  <PresentationFormat>화면 슬라이드 쇼(4:3)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6강 - 입력 양식(form)</vt:lpstr>
      <vt:lpstr>* form</vt:lpstr>
      <vt:lpstr>* input</vt:lpstr>
      <vt:lpstr>* input의 type속성들</vt:lpstr>
      <vt:lpstr>* label</vt:lpstr>
      <vt:lpstr>* button</vt:lpstr>
      <vt:lpstr>* textarea</vt:lpstr>
      <vt:lpstr>* fieldset, legend</vt:lpstr>
      <vt:lpstr>* select, datalist, optgroup, option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147</cp:revision>
  <dcterms:created xsi:type="dcterms:W3CDTF">2020-04-08T12:51:32Z</dcterms:created>
  <dcterms:modified xsi:type="dcterms:W3CDTF">2020-12-16T10:59:58Z</dcterms:modified>
  <cp:version/>
</cp:coreProperties>
</file>