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formatter.com/html-entities.htm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7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ko-KR" altLang="en-US" sz="4400" dirty="0" smtClean="0"/>
              <a:t>전역 속성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class, id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전역 속성이란 모든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HTML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요소에서 공통 사용 가능한 속성을 말합니다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속성은 요소의 별칭을 지정합니다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또한 공백을 통해 여러 개의 클래스를 지정할 수도 있습니다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나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JavaScript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요소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선택기를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통해서 요소를 제어할 때 사용합니다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id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속성은 문서에서 고유한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식별자를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정의합니다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b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중복으로 설정 가능하지만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id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유일해야 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정말 중요한 부분이 아니면 대부분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요소를 제어하는 것이 일반적입니다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460212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style, title, data-*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style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속성은 요소에 직접 스타일을 지정할 때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이런 형태의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작성법을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인라인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스타일이라고 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title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속성은 요소에 마우스를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포커스했을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때의 설명을 지정합니다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data-*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속성은 사용자 정의 데이터 속성을 지정합니다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HTML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JavaScript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에서 이용할 수 있는 데이터를 저장해두는 용도로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4314090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69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# </a:t>
            </a:r>
            <a:r>
              <a:rPr lang="ko-KR" altLang="en-US" sz="4000" dirty="0" smtClean="0"/>
              <a:t>기타 내용들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106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상대경로와 절대경로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99012"/>
            <a:ext cx="26098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1628800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상대경로</a:t>
            </a:r>
            <a:endParaRPr lang="en-US" altLang="ko-KR" sz="2400" b="1" dirty="0" smtClean="0">
              <a:solidFill>
                <a:schemeClr val="accent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  <a:p>
            <a:r>
              <a:rPr lang="en-US" altLang="ko-KR" sz="2000" b="1" dirty="0" smtClean="0"/>
              <a:t>./ (</a:t>
            </a:r>
            <a:r>
              <a:rPr lang="ko-KR" altLang="en-US" sz="2000" b="1" dirty="0" smtClean="0"/>
              <a:t>생략 가능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b="1" dirty="0" smtClean="0"/>
              <a:t>../</a:t>
            </a:r>
          </a:p>
          <a:p>
            <a:endParaRPr lang="en-US" altLang="ko-KR" dirty="0"/>
          </a:p>
          <a:p>
            <a:r>
              <a:rPr lang="ko-KR" altLang="en-US" sz="2400" b="1" dirty="0" smtClean="0">
                <a:solidFill>
                  <a:schemeClr val="accent6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절대경로</a:t>
            </a:r>
            <a:endParaRPr lang="en-US" altLang="ko-KR" sz="2400" b="1" dirty="0" smtClean="0">
              <a:solidFill>
                <a:schemeClr val="accent6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  <a:p>
            <a:r>
              <a:rPr lang="en-US" altLang="ko-KR" sz="2000" b="1" dirty="0" smtClean="0"/>
              <a:t>http://~~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28184" y="177281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나를 기준으로</a:t>
            </a:r>
            <a:r>
              <a:rPr lang="en-US" altLang="ko-KR" i="1" dirty="0">
                <a:solidFill>
                  <a:srgbClr val="FF0000"/>
                </a:solidFill>
              </a:rPr>
              <a:t> </a:t>
            </a:r>
            <a:r>
              <a:rPr lang="ko-KR" altLang="en-US" i="1" dirty="0" smtClean="0">
                <a:solidFill>
                  <a:srgbClr val="FF0000"/>
                </a:solidFill>
              </a:rPr>
              <a:t>상대적으로 찾아가자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4230" y="321297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 smtClean="0">
                <a:solidFill>
                  <a:srgbClr val="FF0000"/>
                </a:solidFill>
              </a:rPr>
              <a:t>절대적 기준으로 </a:t>
            </a:r>
            <a:endParaRPr lang="en-US" altLang="ko-KR" i="1" dirty="0" smtClean="0">
              <a:solidFill>
                <a:srgbClr val="FF0000"/>
              </a:solidFill>
            </a:endParaRPr>
          </a:p>
          <a:p>
            <a:r>
              <a:rPr lang="ko-KR" altLang="en-US" i="1" dirty="0" smtClean="0">
                <a:solidFill>
                  <a:srgbClr val="FF0000"/>
                </a:solidFill>
              </a:rPr>
              <a:t>찾아가자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주석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브라우저가 해석하지 않는 개발자들끼리의 텍스트를 주석이라고 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&lt;!-- 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주석 내용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--&gt;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같이 주석을 표기합니다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865818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62579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4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특수 기호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&amp;</a:t>
            </a:r>
            <a:r>
              <a:rPr lang="en-US" altLang="ko-KR" sz="20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nbsp</a:t>
            </a:r>
            <a:r>
              <a:rPr lang="en-US" altLang="ko-KR" sz="20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스페이스 공백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&amp;</a:t>
            </a:r>
            <a:r>
              <a:rPr lang="en-US" altLang="ko-KR" sz="20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lt</a:t>
            </a:r>
            <a:r>
              <a:rPr lang="en-US" altLang="ko-KR" sz="20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  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    &lt;    //    </a:t>
            </a:r>
            <a:r>
              <a:rPr lang="en-US" altLang="ko-KR" sz="20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&amp;</a:t>
            </a:r>
            <a:r>
              <a:rPr lang="en-US" altLang="ko-KR" sz="20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gt</a:t>
            </a:r>
            <a:r>
              <a:rPr lang="en-US" altLang="ko-KR" sz="20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   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   &gt;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&amp;amp;  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   &amp;</a:t>
            </a:r>
            <a:endParaRPr lang="en-US" altLang="ko-KR" sz="20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64979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680" y="3429000"/>
            <a:ext cx="5958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추가내용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://www.freeformatter.com/html-entities.html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60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177</Words>
  <Application>Microsoft Office PowerPoint</Application>
  <PresentationFormat>화면 슬라이드 쇼(4:3)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7강 - 전역 속성</vt:lpstr>
      <vt:lpstr>* class, id</vt:lpstr>
      <vt:lpstr>* style, title, data-*</vt:lpstr>
      <vt:lpstr># 기타 내용들</vt:lpstr>
      <vt:lpstr>* 상대경로와 절대경로</vt:lpstr>
      <vt:lpstr>* 주석</vt:lpstr>
      <vt:lpstr>* 특수 기호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146</cp:revision>
  <dcterms:created xsi:type="dcterms:W3CDTF">2020-04-08T12:51:32Z</dcterms:created>
  <dcterms:modified xsi:type="dcterms:W3CDTF">2020-12-16T12:46:16Z</dcterms:modified>
  <cp:version/>
</cp:coreProperties>
</file>