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CSS </a:t>
            </a:r>
            <a:r>
              <a:rPr lang="ko-KR" altLang="en-US" sz="4400" dirty="0" smtClean="0"/>
              <a:t>기초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/>
              <a:t>CSS(Cascading Style Sheets)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1" y="1268760"/>
            <a:ext cx="73448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란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등의 </a:t>
            </a:r>
            <a:r>
              <a:rPr lang="ko-KR" altLang="en-US" sz="2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마크업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언어로 작성된 문서가 웹사이트에 표현되는 방법을 정해주는 언어입니다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레이아웃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폰트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색상처리 등의 디자인 요소를 HTML과 완전히 분리시켜 구조화된 HTML을 만들기 위한 언어입니다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이렇게 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하면 디자인에 필요한 부분은 CSS가 전담하기 때문에 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웹 </a:t>
            </a:r>
            <a:r>
              <a:rPr lang="ko-KR" altLang="en-US" sz="2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퍼블리셔와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웹 프로그래머 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간의 협업이 훨씬 용이해집니다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문서에 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적용하는 방법은 내부 스타일시트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외부 스타일시트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스타일시트라는 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가지 종류가 있습니다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511256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내부 스타일 시트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8412" y="1124744"/>
            <a:ext cx="734481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내부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는 문서의 표현을 위한 명령들을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문서 안에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&lt;style&gt;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태그로 기재하여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내부에 함께 저장되는 형태입니다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&lt;html&gt;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&lt;head&gt;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&lt;style </a:t>
            </a:r>
            <a:r>
              <a:rPr lang="en-US" altLang="ko-KR" sz="22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          		        -- 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스타일 시작</a:t>
            </a:r>
          </a:p>
          <a:p>
            <a:pPr>
              <a:defRPr/>
            </a:pP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p { color: orange; }</a:t>
            </a:r>
          </a:p>
          <a:p>
            <a:pPr>
              <a:defRPr/>
            </a:pP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&lt;/style&gt;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          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--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스타일 끝</a:t>
            </a: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&lt;/head&gt;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&lt;body&gt;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&lt;p&gt; Hello~~ CSS!&lt;/p&gt;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&lt;/body&gt;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&lt;/html&gt;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687568" y="2420888"/>
            <a:ext cx="7559660" cy="367240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23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외부 스타일 시트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8412" y="1124744"/>
            <a:ext cx="73448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외부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는 문서의 표현을 위한 명령들을 따로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확장자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sz="2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로 저장해두어 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문서에 파일명으로 연결해주는 형태입니다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&lt;html&gt;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&lt;head&gt;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</a:p>
          <a:p>
            <a:pPr>
              <a:defRPr/>
            </a:pP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&lt;link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rel</a:t>
            </a:r>
            <a:r>
              <a:rPr lang="en-US" altLang="ko-KR" sz="22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=“stylesheet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href</a:t>
            </a:r>
            <a:r>
              <a:rPr lang="en-US" altLang="ko-KR" sz="22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en-US" altLang="ko-KR" sz="22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/style.css”&gt; 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-- </a:t>
            </a:r>
            <a:r>
              <a:rPr lang="ko-KR" altLang="en-US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스타일 파일 연결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   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&lt;/head&gt;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&lt;body&gt;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&lt;p&gt; Hello~~ CSS!&lt;/p&gt;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&lt;/body&gt;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&lt;/html&gt;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14262" y="2636912"/>
            <a:ext cx="7559660" cy="345638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47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스타일 시트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8412" y="1124744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스타일시트는 요소에 직접 스타일을 하는 방식이며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유지보수에 부담을 주므로 사용을 권고하지 않습니다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&lt;body&gt;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 &lt;p</a:t>
            </a:r>
            <a:r>
              <a:rPr lang="ko-KR" altLang="en-US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style=”color: red;”</a:t>
            </a: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&gt; Hello~~ CSS!&lt;/p&gt;</a:t>
            </a:r>
          </a:p>
          <a:p>
            <a:pPr>
              <a:defRPr/>
            </a:pPr>
            <a:r>
              <a:rPr lang="en-US" altLang="ko-KR" sz="2200" b="1" dirty="0">
                <a:latin typeface="HY강B" panose="02030600000101010101" pitchFamily="18" charset="-127"/>
                <a:ea typeface="HY강B" panose="02030600000101010101" pitchFamily="18" charset="-127"/>
              </a:rPr>
              <a:t>&lt;/body&gt;</a:t>
            </a: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90990" y="2636912"/>
            <a:ext cx="7559660" cy="158417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9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@import</a:t>
            </a:r>
            <a:endParaRPr lang="ko-KR" altLang="en-US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898412" y="1124744"/>
            <a:ext cx="73448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@import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</a:t>
            </a:r>
            <a:r>
              <a:rPr lang="en-US" altLang="ko-KR" sz="2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파일에서 다른 </a:t>
            </a:r>
            <a:r>
              <a:rPr lang="en-US" altLang="ko-KR" sz="2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파일을 불러오는 방식입니다</a:t>
            </a: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@import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en-US" altLang="ko-KR" sz="22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(“./common.css”)</a:t>
            </a:r>
            <a:endParaRPr lang="en-US" altLang="ko-KR" sz="22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90990" y="2636912"/>
            <a:ext cx="7559660" cy="86409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89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CSS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231873" y="1355215"/>
            <a:ext cx="8732616" cy="34163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선택자란 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로 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를 디자인할 때 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어디</a:t>
            </a:r>
            <a:r>
              <a:rPr lang="ko-KR" altLang="en-US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를 어떻게 꾸며줄까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??”</a:t>
            </a:r>
            <a:r>
              <a:rPr lang="ko-KR" altLang="en-US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라는 질문에</a:t>
            </a:r>
            <a:r>
              <a:rPr lang="en-US" altLang="ko-KR" sz="2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어디</a:t>
            </a:r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</a:t>
            </a:r>
            <a:r>
              <a:rPr lang="ko-KR" altLang="en-US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에 해당하는 </a:t>
            </a:r>
            <a:r>
              <a:rPr lang="ko-KR" altLang="en-US" sz="24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부분입니다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</a:t>
            </a:r>
            <a:r>
              <a:rPr lang="en-US" altLang="ko-KR" sz="2400" b="1" dirty="0">
                <a:latin typeface="HY강B" panose="02030600000101010101" pitchFamily="18" charset="-127"/>
                <a:ea typeface="HY강B" panose="02030600000101010101" pitchFamily="18" charset="-127"/>
              </a:rPr>
              <a:t>h1    { color : blue;   background : yellow; }</a:t>
            </a:r>
          </a:p>
          <a:p>
            <a:pPr>
              <a:defRPr/>
            </a:pP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  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3161165"/>
            <a:ext cx="648081" cy="504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2123729" y="3079055"/>
            <a:ext cx="5256584" cy="792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2339753" y="3223072"/>
            <a:ext cx="1656184" cy="39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063485" y="3223072"/>
            <a:ext cx="3100804" cy="41852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3" name="직선 연결선 12"/>
          <p:cNvCxnSpPr>
            <a:stCxn id="9" idx="2"/>
          </p:cNvCxnSpPr>
          <p:nvPr/>
        </p:nvCxnSpPr>
        <p:spPr>
          <a:xfrm rot="16200000" flipH="1">
            <a:off x="1318114" y="4002794"/>
            <a:ext cx="675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2531008" y="3882392"/>
            <a:ext cx="481584" cy="0"/>
          </a:xfrm>
          <a:prstGeom prst="line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5" name="직선 연결선 14"/>
          <p:cNvCxnSpPr/>
          <p:nvPr/>
        </p:nvCxnSpPr>
        <p:spPr>
          <a:xfrm rot="16200000" flipH="1">
            <a:off x="3323096" y="3859915"/>
            <a:ext cx="481584" cy="0"/>
          </a:xfrm>
          <a:prstGeom prst="line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6" name="직선 연결선 15"/>
          <p:cNvCxnSpPr/>
          <p:nvPr/>
        </p:nvCxnSpPr>
        <p:spPr>
          <a:xfrm rot="16200000" flipH="1">
            <a:off x="5154858" y="3893090"/>
            <a:ext cx="481584" cy="0"/>
          </a:xfrm>
          <a:prstGeom prst="line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7" name="직선 연결선 16"/>
          <p:cNvCxnSpPr/>
          <p:nvPr/>
        </p:nvCxnSpPr>
        <p:spPr>
          <a:xfrm rot="16200000" flipH="1">
            <a:off x="6347432" y="3893089"/>
            <a:ext cx="481584" cy="0"/>
          </a:xfrm>
          <a:prstGeom prst="line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18" name="TextBox 17"/>
          <p:cNvSpPr txBox="1"/>
          <p:nvPr/>
        </p:nvSpPr>
        <p:spPr>
          <a:xfrm>
            <a:off x="1073744" y="4338070"/>
            <a:ext cx="1368171" cy="44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843A"/>
                </a:solidFill>
              </a:rPr>
              <a:t>  </a:t>
            </a:r>
            <a:r>
              <a:rPr lang="ko-KR" altLang="en-US" sz="2400" dirty="0" err="1">
                <a:solidFill>
                  <a:srgbClr val="FF843A"/>
                </a:solidFill>
              </a:rPr>
              <a:t>선택자</a:t>
            </a:r>
            <a:endParaRPr lang="ko-KR" altLang="en-US" sz="2400" dirty="0">
              <a:solidFill>
                <a:srgbClr val="FF843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3282" y="4123186"/>
            <a:ext cx="828104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345" y="4123184"/>
            <a:ext cx="828104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속성값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1598" y="4122422"/>
            <a:ext cx="82810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 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28184" y="4139669"/>
            <a:ext cx="82810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속성값</a:t>
            </a:r>
          </a:p>
        </p:txBody>
      </p:sp>
      <p:cxnSp>
        <p:nvCxnSpPr>
          <p:cNvPr id="23" name="직선 연결선 22"/>
          <p:cNvCxnSpPr/>
          <p:nvPr/>
        </p:nvCxnSpPr>
        <p:spPr>
          <a:xfrm rot="16200000" flipH="1">
            <a:off x="4159376" y="4355786"/>
            <a:ext cx="969264" cy="0"/>
          </a:xfrm>
          <a:prstGeom prst="line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24" name="TextBox 23"/>
          <p:cNvSpPr txBox="1"/>
          <p:nvPr/>
        </p:nvSpPr>
        <p:spPr>
          <a:xfrm>
            <a:off x="4252748" y="4840418"/>
            <a:ext cx="998546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선언부</a:t>
            </a:r>
            <a:endParaRPr kumimoji="0" lang="ko-KR" altLang="en-US" sz="1800" b="0" i="0" u="none" strike="noStrike" kern="1200" cap="none" spc="0" normalizeH="0" baseline="0" dirty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771261" y="4340360"/>
            <a:ext cx="504063" cy="4846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307</Words>
  <Application>Microsoft Office PowerPoint</Application>
  <PresentationFormat>화면 슬라이드 쇼(4:3)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1강 - CSS 기초</vt:lpstr>
      <vt:lpstr>* CSS(Cascading Style Sheets)란?</vt:lpstr>
      <vt:lpstr>* 내부 스타일 시트</vt:lpstr>
      <vt:lpstr>* 외부 스타일 시트</vt:lpstr>
      <vt:lpstr>* 인라인 스타일 시트</vt:lpstr>
      <vt:lpstr>* @import</vt:lpstr>
      <vt:lpstr>* CSS 선택자(Selector)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128</cp:revision>
  <dcterms:created xsi:type="dcterms:W3CDTF">2020-04-08T12:51:32Z</dcterms:created>
  <dcterms:modified xsi:type="dcterms:W3CDTF">2020-12-17T05:17:45Z</dcterms:modified>
  <cp:version/>
</cp:coreProperties>
</file>