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58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82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6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2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CSS </a:t>
            </a:r>
            <a:r>
              <a:rPr lang="ko-KR" altLang="en-US" sz="4400" dirty="0" err="1" smtClean="0"/>
              <a:t>선택자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45950" y="1098089"/>
            <a:ext cx="70104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후손 </a:t>
            </a: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선택자는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바로 인접 자식이 아니어도 후손 요소 중에 어느 단계에 있기만 해도 선택합니다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355976" y="3742518"/>
            <a:ext cx="12961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714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6298"/>
            <a:ext cx="3099402" cy="248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76256"/>
            <a:ext cx="23336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8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그룹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2" y="980728"/>
            <a:ext cx="8167077" cy="23042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5696" y="3449387"/>
            <a:ext cx="6186393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인접 형제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45950" y="1098089"/>
            <a:ext cx="73704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현재 요소 바로 뒤에 나오는 형제 요소 </a:t>
            </a: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한개만을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선택합니다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984861" y="3573016"/>
            <a:ext cx="81083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950" y="2420888"/>
            <a:ext cx="4013480" cy="21541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7683" y="2495929"/>
            <a:ext cx="3236317" cy="2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일반 형제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45950" y="1098089"/>
            <a:ext cx="70104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현재 요소 바로 뒤에 나오는 형제 요소 전체를 선택합니다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71413" y="3573016"/>
            <a:ext cx="132472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1"/>
            <a:ext cx="2304256" cy="176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66" y="3808115"/>
            <a:ext cx="3197847" cy="23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82468"/>
            <a:ext cx="19907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9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3.</a:t>
            </a:r>
            <a:r>
              <a:rPr lang="ko-KR" altLang="en-US" sz="4000" dirty="0" smtClean="0"/>
              <a:t> 가상요소 </a:t>
            </a:r>
            <a:r>
              <a:rPr lang="ko-KR" altLang="en-US" sz="4000" dirty="0" err="1" smtClean="0"/>
              <a:t>선택자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690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가상 클래스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01897"/>
              </p:ext>
            </p:extLst>
          </p:nvPr>
        </p:nvGraphicFramePr>
        <p:xfrm>
          <a:off x="1211796" y="1340768"/>
          <a:ext cx="7008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뜻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:hover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요소에 마우스를 올렸을 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:active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요소를 클릭했을 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:focus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탭 키 등으로 </a:t>
                      </a:r>
                      <a:r>
                        <a:rPr lang="ko-KR" altLang="en-US" dirty="0" err="1" smtClean="0"/>
                        <a:t>포커스했을</a:t>
                      </a:r>
                      <a:r>
                        <a:rPr lang="ko-KR" altLang="en-US" dirty="0" smtClean="0"/>
                        <a:t> 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624" y="3140968"/>
            <a:ext cx="3398520" cy="27584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0152" y="3429000"/>
            <a:ext cx="2835281" cy="2088261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4716016" y="4293096"/>
            <a:ext cx="1296162" cy="0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7095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수도 클래스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40419"/>
              </p:ext>
            </p:extLst>
          </p:nvPr>
        </p:nvGraphicFramePr>
        <p:xfrm>
          <a:off x="1211796" y="1340768"/>
          <a:ext cx="70084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뜻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 중 </a:t>
                      </a: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 중 마지막 요소</a:t>
                      </a:r>
                      <a:endParaRPr lang="ko-KR" altLang="en-US" dirty="0"/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:nth-child(n)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 중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번째 </a:t>
                      </a:r>
                      <a:r>
                        <a:rPr lang="ko-KR" altLang="en-US" dirty="0" smtClean="0"/>
                        <a:t>요소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(n</a:t>
                      </a:r>
                      <a:r>
                        <a:rPr lang="ko-KR" altLang="en-US" dirty="0" smtClean="0"/>
                        <a:t>키워드 사용시 </a:t>
                      </a:r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부터 해석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:nth-of-type(n)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같은 종류의 요소 중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번째 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</a:t>
                      </a:r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빼고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::before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요소 앞에 가상 요소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::after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요소 뒤에 가상 요소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수도 클래스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70058"/>
            <a:ext cx="8473229" cy="2664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32150" y="2988059"/>
            <a:ext cx="291846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4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속성 </a:t>
            </a:r>
            <a:r>
              <a:rPr lang="ko-KR" altLang="en-US" sz="4000" dirty="0" err="1" smtClean="0"/>
              <a:t>선택자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2315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49937"/>
              </p:ext>
            </p:extLst>
          </p:nvPr>
        </p:nvGraphicFramePr>
        <p:xfrm>
          <a:off x="1211796" y="1340768"/>
          <a:ext cx="7008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뜻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h1[class]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속성이 있는 모든 </a:t>
                      </a:r>
                      <a:r>
                        <a:rPr lang="en-US" altLang="ko-KR" dirty="0" smtClean="0"/>
                        <a:t>h1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img</a:t>
                      </a:r>
                      <a:r>
                        <a:rPr lang="en-US" altLang="ko-KR" dirty="0" smtClean="0"/>
                        <a:t>[alt]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alt</a:t>
                      </a:r>
                      <a:r>
                        <a:rPr lang="ko-KR" altLang="en-US" dirty="0" smtClean="0"/>
                        <a:t>속성이 있는 모든 이미지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*[title]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r>
                        <a:rPr lang="ko-KR" altLang="en-US" dirty="0" smtClean="0"/>
                        <a:t>속성을 갖는 모든 요소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4860032" y="4473130"/>
            <a:ext cx="1152146" cy="0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5472" y="3244977"/>
            <a:ext cx="3688080" cy="2560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0192" y="3429000"/>
            <a:ext cx="212598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기본 </a:t>
            </a:r>
            <a:r>
              <a:rPr lang="ko-KR" altLang="en-US" sz="4000" dirty="0" err="1" smtClean="0"/>
              <a:t>선택자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87214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5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상속과 우선순위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8022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45950" y="1098089"/>
            <a:ext cx="701042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상속이란 부모요소에 적용한 스타일이 후손요소들에게까지 영향을 주는 특성을 말합니다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하지만 모든 속성들이 상속되는 것이 아닙니다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r>
              <a:rPr lang="en-US" altLang="ko-KR" sz="2200" b="1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# </a:t>
            </a:r>
            <a:r>
              <a:rPr lang="ko-KR" altLang="en-US" sz="2200" b="1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상속되는 속성들</a:t>
            </a:r>
            <a:endParaRPr lang="en-US" altLang="ko-KR" sz="2200" b="1" dirty="0" smtClean="0">
              <a:solidFill>
                <a:srgbClr val="0070C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buAutoNum type="arabicPeriod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font 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관련</a:t>
            </a:r>
            <a:r>
              <a:rPr lang="en-US" altLang="ko-KR" sz="2200" b="1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속성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font-size, font-weight, font-style, line-height, font-family</a:t>
            </a:r>
          </a:p>
          <a:p>
            <a:pPr marL="457200" indent="-457200">
              <a:buAutoNum type="arabicPeriod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color</a:t>
            </a:r>
          </a:p>
          <a:p>
            <a:pPr marL="457200" indent="-457200">
              <a:buAutoNum type="arabicPeriod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text-align, text-indent, text-decoration</a:t>
            </a:r>
          </a:p>
          <a:p>
            <a:pPr marL="457200" indent="-457200">
              <a:buAutoNum type="arabicPeriod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letter-spacing</a:t>
            </a:r>
          </a:p>
          <a:p>
            <a:pPr marL="457200" indent="-457200">
              <a:buAutoNum type="arabicPeriod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opacity</a:t>
            </a:r>
          </a:p>
          <a:p>
            <a:pPr marL="342900" indent="-342900">
              <a:buFontTx/>
              <a:buChar char="-"/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우선순</a:t>
            </a:r>
            <a:r>
              <a:rPr lang="ko-KR" altLang="en-US" dirty="0"/>
              <a:t>위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45950" y="980728"/>
            <a:ext cx="737046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우선순위란 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HTML 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요소에 동일한 속성이 적용될 경우 어떤 것을 우선으로 적용하는지에 대한 내용입니다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다음과 같은 규칙에 의해 우선순위가 결정됩니다</a:t>
            </a:r>
            <a:endParaRPr lang="en-US" altLang="ko-KR" sz="22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endParaRPr lang="en-US" altLang="ko-KR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# </a:t>
            </a:r>
            <a:r>
              <a:rPr lang="ko-KR" altLang="en-US" sz="2000" b="1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우선순위 규칙</a:t>
            </a:r>
            <a:endParaRPr lang="en-US" altLang="ko-KR" sz="2000" b="1" dirty="0" smtClean="0">
              <a:solidFill>
                <a:srgbClr val="0070C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명시도 점수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 높은 선언이 우선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점수가 같은 경우 가장 마지막에 해석되는 선언이 우선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명시도 점수는 상속보다 우선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!important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 적용된 선언방식이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다른것보다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우선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>
              <a:defRPr/>
            </a:pPr>
            <a:endParaRPr lang="en-US" altLang="ko-KR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# </a:t>
            </a:r>
            <a:r>
              <a:rPr lang="ko-KR" altLang="en-US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명시도 점수</a:t>
            </a:r>
            <a:endParaRPr lang="en-US" altLang="ko-KR" sz="2000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!important: 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무한대 점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인라인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스타일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1000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아이디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100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클래스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10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태그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1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914400" lvl="1" indent="-457200">
              <a:buAutoNum type="arabicPeriod"/>
              <a:defRPr/>
            </a:pP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전체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8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우선순위 계산 연습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98072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아래의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선택자들이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총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몇점의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명시도 점수를 가지는지 계산하세요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:hover, :active, :first-child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와 같은 가상 클래스는 클래스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선택자로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취급하여 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점이 부여됨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::before, ::after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와 같은 가상요소는 </a:t>
            </a:r>
            <a:r>
              <a:rPr lang="ko-KR" altLang="en-US" sz="20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태그선택자로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취급되어 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점이 부여됨</a:t>
            </a:r>
            <a:endParaRPr lang="en-US" altLang="ko-KR" sz="20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:not()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은 점수가 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점이 부여됩니다</a:t>
            </a:r>
            <a:r>
              <a:rPr lang="en-US" altLang="ko-KR" sz="20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38100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7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65921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전체 </a:t>
            </a: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선택자는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모든 태그를 지정할 때 사용하는 </a:t>
            </a: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선택자입니다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79" y="2780927"/>
            <a:ext cx="27717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16243"/>
            <a:ext cx="23717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4201805" y="3718714"/>
            <a:ext cx="12961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65921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태그 </a:t>
            </a: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선택자는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태그 이름을 그대로 가져다 쓰는 </a:t>
            </a: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선택자입니다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067944" y="3854884"/>
            <a:ext cx="12961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16" y="2448994"/>
            <a:ext cx="2598419" cy="28117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4282" y="3140968"/>
            <a:ext cx="3382786" cy="17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65921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HTML 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요소에 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class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로 붙인 이름을 가져다 쓰는 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선택자입니다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‘</a:t>
            </a:r>
            <a:r>
              <a:rPr lang="en-US" altLang="ko-KR" sz="32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기호를 붙여서 표기합니다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39934" y="3717032"/>
            <a:ext cx="12961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69" y="2780928"/>
            <a:ext cx="3672408" cy="19071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23664" y="3068960"/>
            <a:ext cx="322878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아이디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65921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HTML 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요소에 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id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로 붙인 이름을 가져다 쓰는 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선택자입니다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‘</a:t>
            </a:r>
            <a:r>
              <a:rPr lang="en-US" altLang="ko-KR" sz="3200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#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기호를 붙여서 표기합니다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39934" y="3717032"/>
            <a:ext cx="12961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3664" y="3068960"/>
            <a:ext cx="3228787" cy="129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584" y="2728916"/>
            <a:ext cx="3978485" cy="19762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</p:spTree>
    <p:extLst>
      <p:ext uri="{BB962C8B-B14F-4D97-AF65-F5344CB8AC3E}">
        <p14:creationId xmlns:p14="http://schemas.microsoft.com/office/powerpoint/2010/main" val="22389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복</a:t>
            </a:r>
            <a:r>
              <a:rPr lang="ko-KR" altLang="en-US" sz="4000" dirty="0"/>
              <a:t>합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선택자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1476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일치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45950" y="1098089"/>
            <a:ext cx="7010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개를 동시에 만족하는 요소를 선택합니다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283968" y="3530783"/>
            <a:ext cx="12961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7530"/>
            <a:ext cx="2763399" cy="332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66" y="1700808"/>
            <a:ext cx="20288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선택자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45950" y="1098089"/>
            <a:ext cx="70104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현재 요소 내의 바로 아래 나오는 요소만을 가리키는 </a:t>
            </a:r>
            <a:r>
              <a:rPr lang="ko-KR" altLang="en-US" sz="22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선택자입니다</a:t>
            </a:r>
            <a:r>
              <a:rPr lang="en-US" altLang="ko-KR" sz="2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defRPr/>
            </a:pPr>
            <a:endParaRPr lang="ko-KR" altLang="en-US" sz="2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355976" y="3742518"/>
            <a:ext cx="12961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950" y="2420888"/>
            <a:ext cx="3299460" cy="26898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4128" y="2579706"/>
            <a:ext cx="3222093" cy="23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482</Words>
  <Application>Microsoft Office PowerPoint</Application>
  <PresentationFormat>화면 슬라이드 쇼(4:3)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2강 - CSS 선택자</vt:lpstr>
      <vt:lpstr>1. 기본 선택자</vt:lpstr>
      <vt:lpstr>* 전체 선택자</vt:lpstr>
      <vt:lpstr>* 태그 선택자</vt:lpstr>
      <vt:lpstr>* 클래스 선택자</vt:lpstr>
      <vt:lpstr>* 아이디 선택자</vt:lpstr>
      <vt:lpstr>2. 복합 선택자</vt:lpstr>
      <vt:lpstr>* 일치 선택자</vt:lpstr>
      <vt:lpstr>* 자식 선택자</vt:lpstr>
      <vt:lpstr>* 후손 선택자</vt:lpstr>
      <vt:lpstr>* 그룹 선택자</vt:lpstr>
      <vt:lpstr>* 인접 형제 선택자</vt:lpstr>
      <vt:lpstr>* 일반 형제 선택자</vt:lpstr>
      <vt:lpstr>3. 가상요소 선택자</vt:lpstr>
      <vt:lpstr>* 가상 클래스 선택자</vt:lpstr>
      <vt:lpstr>* 수도 클래스 선택자</vt:lpstr>
      <vt:lpstr>* 수도 클래스 선택자 - 예시</vt:lpstr>
      <vt:lpstr>4. 속성 선택자</vt:lpstr>
      <vt:lpstr>* 속성 선택자</vt:lpstr>
      <vt:lpstr>5. 상속과 우선순위</vt:lpstr>
      <vt:lpstr>* 상속(inherit)</vt:lpstr>
      <vt:lpstr>* 우선순위</vt:lpstr>
      <vt:lpstr>* 우선순위 계산 연습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139</cp:revision>
  <dcterms:created xsi:type="dcterms:W3CDTF">2020-04-08T12:51:32Z</dcterms:created>
  <dcterms:modified xsi:type="dcterms:W3CDTF">2020-12-17T09:54:50Z</dcterms:modified>
  <cp:version/>
</cp:coreProperties>
</file>