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4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5" r:id="rId12"/>
    <p:sldId id="293" r:id="rId13"/>
    <p:sldId id="294" r:id="rId14"/>
    <p:sldId id="295" r:id="rId15"/>
    <p:sldId id="296" r:id="rId16"/>
    <p:sldId id="297" r:id="rId17"/>
    <p:sldId id="298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colorcodes.com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4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글꼴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문자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font-family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글꼴 모양을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40330"/>
              </p:ext>
            </p:extLst>
          </p:nvPr>
        </p:nvGraphicFramePr>
        <p:xfrm>
          <a:off x="3275856" y="2680057"/>
          <a:ext cx="5235235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152"/>
                <a:gridCol w="386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6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글꼴명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글꼴 후보 목록을 지정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serif</a:t>
                      </a:r>
                    </a:p>
                    <a:p>
                      <a:pPr latinLnBrk="1"/>
                      <a:r>
                        <a:rPr lang="en-US" altLang="ko-KR" dirty="0" smtClean="0"/>
                        <a:t>sans-serif</a:t>
                      </a:r>
                    </a:p>
                    <a:p>
                      <a:pPr latinLnBrk="1"/>
                      <a:r>
                        <a:rPr lang="en-US" altLang="ko-KR" dirty="0" smtClean="0"/>
                        <a:t>cursive </a:t>
                      </a:r>
                      <a:r>
                        <a:rPr lang="ko-KR" altLang="en-US" dirty="0" smtClean="0"/>
                        <a:t>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글꼴 계열 이름을 지정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글꼴 계열은 필수로 입력해야 함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font-family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653136"/>
            <a:ext cx="7092280" cy="109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font - </a:t>
            </a:r>
            <a:r>
              <a:rPr lang="ko-KR" altLang="en-US" dirty="0" smtClean="0"/>
              <a:t>단축 사용법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24" y="1124744"/>
            <a:ext cx="5934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96" y="1848644"/>
            <a:ext cx="6477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306896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단축 속성을 사용하려면 </a:t>
            </a:r>
            <a:r>
              <a:rPr lang="en-US" altLang="ko-KR" b="1" dirty="0" smtClean="0">
                <a:solidFill>
                  <a:srgbClr val="FF0000"/>
                </a:solidFill>
              </a:rPr>
              <a:t>font-size</a:t>
            </a:r>
            <a:r>
              <a:rPr lang="ko-KR" altLang="en-US" dirty="0" smtClean="0"/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font-family</a:t>
            </a:r>
            <a:r>
              <a:rPr lang="ko-KR" altLang="en-US" dirty="0" smtClean="0"/>
              <a:t>는 필수로 지정해야 합니다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04" y="3717032"/>
            <a:ext cx="5174530" cy="226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31396" y="1124744"/>
            <a:ext cx="636494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31396" y="1848644"/>
            <a:ext cx="636494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39404" y="5013176"/>
            <a:ext cx="502082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문자</a:t>
            </a:r>
            <a:r>
              <a:rPr lang="en-US" altLang="ko-KR" sz="4000" dirty="0" smtClean="0"/>
              <a:t>(text)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259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color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</a:t>
            </a:r>
            <a:r>
              <a:rPr lang="ko-KR" altLang="en-US" dirty="0" smtClean="0"/>
              <a:t>자 색상을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16997"/>
              </p:ext>
            </p:extLst>
          </p:nvPr>
        </p:nvGraphicFramePr>
        <p:xfrm>
          <a:off x="3275856" y="2564904"/>
          <a:ext cx="5235235" cy="29445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136"/>
                <a:gridCol w="401109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653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색상이름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브라우저에서 제공하는 색상의 이름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ex) red, orange, green </a:t>
                      </a:r>
                      <a:r>
                        <a:rPr lang="ko-KR" altLang="en-US" sz="1800" dirty="0" smtClean="0"/>
                        <a:t>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색상코드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16</a:t>
                      </a:r>
                      <a:r>
                        <a:rPr lang="ko-KR" altLang="en-US" sz="1800" dirty="0" smtClean="0"/>
                        <a:t>진수 색상코드로 지정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ex) #</a:t>
                      </a:r>
                      <a:r>
                        <a:rPr lang="en-US" altLang="ko-KR" sz="1800" dirty="0" err="1" smtClean="0"/>
                        <a:t>fff</a:t>
                      </a:r>
                      <a:r>
                        <a:rPr lang="en-US" altLang="ko-KR" sz="1800" baseline="0" dirty="0" smtClean="0"/>
                        <a:t>, #c9c6d1 </a:t>
                      </a:r>
                      <a:r>
                        <a:rPr lang="ko-KR" altLang="en-US" sz="1800" baseline="0" dirty="0" smtClean="0"/>
                        <a:t>등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빛의 삼원색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ex)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rgb</a:t>
                      </a:r>
                      <a:r>
                        <a:rPr lang="en-US" altLang="ko-KR" sz="1800" baseline="0" dirty="0" smtClean="0"/>
                        <a:t>(255, 255, 255) 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RGBA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빛의 삼원색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투명도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ex) </a:t>
                      </a:r>
                      <a:r>
                        <a:rPr lang="en-US" altLang="ko-KR" sz="1800" dirty="0" err="1" smtClean="0"/>
                        <a:t>rgba</a:t>
                      </a:r>
                      <a:r>
                        <a:rPr lang="en-US" altLang="ko-KR" sz="1800" dirty="0" smtClean="0"/>
                        <a:t>(255, 255, 255, 0.5)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6895" y="5805264"/>
            <a:ext cx="489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컬러코드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://htmlcolorcodes.com/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3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text-align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</a:t>
            </a:r>
            <a:r>
              <a:rPr lang="ko-KR" altLang="en-US" dirty="0" smtClean="0"/>
              <a:t>자 정렬 방식을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4354"/>
              </p:ext>
            </p:extLst>
          </p:nvPr>
        </p:nvGraphicFramePr>
        <p:xfrm>
          <a:off x="3275856" y="2564904"/>
          <a:ext cx="5235235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136"/>
                <a:gridCol w="401109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왼쪽 정렬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오른쪽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중앙 정렬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justify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양쪽 정렬 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줄 이상일 경우만 작동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39877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text-decoration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문자의 장식을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45320"/>
              </p:ext>
            </p:extLst>
          </p:nvPr>
        </p:nvGraphicFramePr>
        <p:xfrm>
          <a:off x="3275856" y="2564904"/>
          <a:ext cx="5235235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선 없음</a:t>
                      </a:r>
                      <a:r>
                        <a:rPr lang="en-US" altLang="ko-KR" sz="1800" dirty="0" smtClean="0"/>
                        <a:t>. (</a:t>
                      </a:r>
                      <a:r>
                        <a:rPr lang="ko-KR" altLang="en-US" sz="1800" dirty="0" smtClean="0"/>
                        <a:t>기본값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underline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밑줄을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overline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윗줄을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line-through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문자를 가로지르는 선을 지정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text-decoration</a:t>
            </a:r>
          </a:p>
        </p:txBody>
      </p:sp>
    </p:spTree>
    <p:extLst>
      <p:ext uri="{BB962C8B-B14F-4D97-AF65-F5344CB8AC3E}">
        <p14:creationId xmlns:p14="http://schemas.microsoft.com/office/powerpoint/2010/main" val="34469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text-indent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문자의 들여쓰기를 지정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음수값을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내어쓰기가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3325"/>
              </p:ext>
            </p:extLst>
          </p:nvPr>
        </p:nvGraphicFramePr>
        <p:xfrm>
          <a:off x="3275856" y="2852936"/>
          <a:ext cx="5235235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em</a:t>
                      </a:r>
                      <a:r>
                        <a:rPr lang="en-US" altLang="ko-KR" sz="1800" dirty="0" smtClean="0"/>
                        <a:t>, % </a:t>
                      </a:r>
                      <a:r>
                        <a:rPr lang="ko-KR" altLang="en-US" sz="1800" dirty="0" smtClean="0"/>
                        <a:t>등 단위로 지정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text-indent</a:t>
            </a:r>
          </a:p>
        </p:txBody>
      </p:sp>
    </p:spTree>
    <p:extLst>
      <p:ext uri="{BB962C8B-B14F-4D97-AF65-F5344CB8AC3E}">
        <p14:creationId xmlns:p14="http://schemas.microsoft.com/office/powerpoint/2010/main" val="22846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letter-spacing, word-spacing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58378" y="249539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글자사이의</a:t>
            </a:r>
            <a:r>
              <a:rPr lang="ko-KR" altLang="en-US" dirty="0" smtClean="0"/>
              <a:t> 간격을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49749"/>
              </p:ext>
            </p:extLst>
          </p:nvPr>
        </p:nvGraphicFramePr>
        <p:xfrm>
          <a:off x="3203848" y="4293096"/>
          <a:ext cx="5235235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em</a:t>
                      </a:r>
                      <a:r>
                        <a:rPr lang="en-US" altLang="ko-KR" sz="1800" dirty="0" smtClean="0"/>
                        <a:t>, % </a:t>
                      </a:r>
                      <a:r>
                        <a:rPr lang="ko-KR" altLang="en-US" sz="1800" dirty="0" smtClean="0"/>
                        <a:t>등 단위로 지정</a:t>
                      </a:r>
                      <a:endParaRPr lang="en-US" altLang="ko-KR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letter-spacing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9631" y="3264505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word-spacing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8378" y="3511887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단어사이의</a:t>
            </a:r>
            <a:r>
              <a:rPr lang="ko-KR" altLang="en-US" dirty="0" smtClean="0"/>
              <a:t> 간격을 지정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7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글꼴</a:t>
            </a:r>
            <a:r>
              <a:rPr lang="en-US" altLang="ko-KR" sz="4000" dirty="0" smtClean="0"/>
              <a:t>(font)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483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font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font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글자 관련 속성들을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44782"/>
              </p:ext>
            </p:extLst>
          </p:nvPr>
        </p:nvGraphicFramePr>
        <p:xfrm>
          <a:off x="3275856" y="3068960"/>
          <a:ext cx="523523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3723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개별 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font-style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글자 기울기를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font-weight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글자 두께를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font-size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글자 크기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line-height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줄 높이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font-family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글꼴 지정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9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font-style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font-style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글자 스타일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63004"/>
              </p:ext>
            </p:extLst>
          </p:nvPr>
        </p:nvGraphicFramePr>
        <p:xfrm>
          <a:off x="3275856" y="3068960"/>
          <a:ext cx="5235235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스타일 </a:t>
                      </a:r>
                      <a:r>
                        <a:rPr lang="ko-KR" altLang="en-US" sz="1800" dirty="0" smtClean="0"/>
                        <a:t>없음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italic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이탤릭체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oblique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기울어진 글자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font-weight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글자 두께</a:t>
            </a:r>
            <a:r>
              <a:rPr lang="ko-KR" altLang="en-US" dirty="0"/>
              <a:t>를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90557"/>
              </p:ext>
            </p:extLst>
          </p:nvPr>
        </p:nvGraphicFramePr>
        <p:xfrm>
          <a:off x="3275856" y="2764755"/>
          <a:ext cx="5235235" cy="28351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437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기본 글자 두께</a:t>
                      </a:r>
                      <a:r>
                        <a:rPr lang="en-US" altLang="ko-KR" sz="1800" dirty="0" smtClean="0"/>
                        <a:t>, 400</a:t>
                      </a:r>
                      <a:r>
                        <a:rPr lang="ko-KR" altLang="en-US" sz="1800" dirty="0" smtClean="0"/>
                        <a:t>과 </a:t>
                      </a:r>
                      <a:r>
                        <a:rPr lang="ko-KR" altLang="en-US" sz="1800" dirty="0" smtClean="0"/>
                        <a:t>동일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두꺼운 글자</a:t>
                      </a:r>
                      <a:r>
                        <a:rPr lang="en-US" altLang="ko-KR" sz="1800" dirty="0" smtClean="0"/>
                        <a:t>, 700</a:t>
                      </a:r>
                      <a:r>
                        <a:rPr lang="ko-KR" altLang="en-US" sz="1800" dirty="0" smtClean="0"/>
                        <a:t>과 동일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부모 요소보다 더 두껍게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lighter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부모</a:t>
                      </a:r>
                      <a:r>
                        <a:rPr lang="ko-KR" altLang="en-US" sz="1800" baseline="0" dirty="0" smtClean="0"/>
                        <a:t> 요소보다 더 얇게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 ~ 900 </a:t>
                      </a:r>
                      <a:r>
                        <a:rPr lang="ko-KR" altLang="en-US" sz="1800" dirty="0" smtClean="0"/>
                        <a:t>까지의 </a:t>
                      </a:r>
                      <a:r>
                        <a:rPr lang="en-US" altLang="ko-KR" sz="1800" dirty="0" smtClean="0"/>
                        <a:t>100</a:t>
                      </a:r>
                      <a:r>
                        <a:rPr lang="ko-KR" altLang="en-US" sz="1800" dirty="0" smtClean="0"/>
                        <a:t>단위 숫자 </a:t>
                      </a:r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두께가 좀 더 다양한 글꼴들을 위한 설정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font-weight</a:t>
            </a:r>
          </a:p>
        </p:txBody>
      </p:sp>
    </p:spTree>
    <p:extLst>
      <p:ext uri="{BB962C8B-B14F-4D97-AF65-F5344CB8AC3E}">
        <p14:creationId xmlns:p14="http://schemas.microsoft.com/office/powerpoint/2010/main" val="36667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font-weight - bolder, lighter</a:t>
            </a:r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28384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1898832" cy="52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9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font-size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글자 크</a:t>
            </a:r>
            <a:r>
              <a:rPr lang="ko-KR" altLang="en-US" dirty="0"/>
              <a:t>기</a:t>
            </a:r>
            <a:r>
              <a:rPr lang="ko-KR" altLang="en-US" dirty="0" smtClean="0"/>
              <a:t>를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3515"/>
              </p:ext>
            </p:extLst>
          </p:nvPr>
        </p:nvGraphicFramePr>
        <p:xfrm>
          <a:off x="3275856" y="2764755"/>
          <a:ext cx="5235235" cy="13951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152"/>
                <a:gridCol w="386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653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em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등 단위로 지정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 </a:t>
                      </a:r>
                      <a:r>
                        <a:rPr lang="en-US" altLang="ko-KR" sz="1800" dirty="0" smtClean="0"/>
                        <a:t>16px)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부모 요소의 비율로 지정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font-size</a:t>
            </a:r>
          </a:p>
        </p:txBody>
      </p:sp>
    </p:spTree>
    <p:extLst>
      <p:ext uri="{BB962C8B-B14F-4D97-AF65-F5344CB8AC3E}">
        <p14:creationId xmlns:p14="http://schemas.microsoft.com/office/powerpoint/2010/main" val="17719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line-height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0608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줄 높이를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57567"/>
              </p:ext>
            </p:extLst>
          </p:nvPr>
        </p:nvGraphicFramePr>
        <p:xfrm>
          <a:off x="3275856" y="2764755"/>
          <a:ext cx="5235235" cy="2136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152"/>
                <a:gridCol w="38670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653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브라우저의 기본 정의를 사용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(1 ~ 1.4)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요소 자체 글꼴</a:t>
                      </a:r>
                      <a:r>
                        <a:rPr lang="ko-KR" altLang="en-US" sz="1800" baseline="0" dirty="0" smtClean="0"/>
                        <a:t> 크기의 배수로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px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em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등 단위로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요소 자체 글꼴 크기의 비율로 지정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259631" y="2248009"/>
            <a:ext cx="1656184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3278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line-height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3068960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첫 번째 문장입니다</a:t>
            </a:r>
            <a:r>
              <a:rPr lang="en-US" altLang="ko-KR" sz="4000" dirty="0" smtClean="0"/>
              <a:t>.</a:t>
            </a:r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000" dirty="0" smtClean="0"/>
              <a:t>두 번째 문장입니다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339752" y="3068960"/>
            <a:ext cx="43924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39752" y="3717032"/>
            <a:ext cx="43924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339752" y="4293096"/>
            <a:ext cx="43924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358382" y="4941168"/>
            <a:ext cx="43924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38302" y="2780928"/>
            <a:ext cx="583264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38302" y="4005064"/>
            <a:ext cx="583264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19672" y="5229200"/>
            <a:ext cx="583264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124744"/>
            <a:ext cx="3816424" cy="118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>
            <a:off x="6876256" y="3068960"/>
            <a:ext cx="0" cy="648072"/>
          </a:xfrm>
          <a:prstGeom prst="straightConnector1">
            <a:avLst/>
          </a:prstGeom>
          <a:ln w="317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876256" y="4293096"/>
            <a:ext cx="0" cy="648072"/>
          </a:xfrm>
          <a:prstGeom prst="straightConnector1">
            <a:avLst/>
          </a:prstGeom>
          <a:ln w="317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907704" y="2780928"/>
            <a:ext cx="0" cy="1224136"/>
          </a:xfrm>
          <a:prstGeom prst="straightConnector1">
            <a:avLst/>
          </a:prstGeom>
          <a:ln w="317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907704" y="4005064"/>
            <a:ext cx="0" cy="1224136"/>
          </a:xfrm>
          <a:prstGeom prst="straightConnector1">
            <a:avLst/>
          </a:prstGeom>
          <a:ln w="317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154871"/>
            <a:ext cx="885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4379007"/>
            <a:ext cx="885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0" y="3131058"/>
            <a:ext cx="93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0" y="4355194"/>
            <a:ext cx="933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473</Words>
  <Application>Microsoft Office PowerPoint</Application>
  <PresentationFormat>화면 슬라이드 쇼(4:3)</PresentationFormat>
  <Paragraphs>170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4강 - 글꼴, 문자</vt:lpstr>
      <vt:lpstr>1. 글꼴(font)</vt:lpstr>
      <vt:lpstr>* font</vt:lpstr>
      <vt:lpstr>* font-style</vt:lpstr>
      <vt:lpstr>* font-weight</vt:lpstr>
      <vt:lpstr>* font-weight - bolder, lighter</vt:lpstr>
      <vt:lpstr>* font-size</vt:lpstr>
      <vt:lpstr>* line-height</vt:lpstr>
      <vt:lpstr>* line-height</vt:lpstr>
      <vt:lpstr>* font-family</vt:lpstr>
      <vt:lpstr>* font - 단축 사용법</vt:lpstr>
      <vt:lpstr>2. 문자(text)</vt:lpstr>
      <vt:lpstr>* color</vt:lpstr>
      <vt:lpstr>* text-align</vt:lpstr>
      <vt:lpstr>* text-decoration</vt:lpstr>
      <vt:lpstr>* text-indent</vt:lpstr>
      <vt:lpstr>* letter-spacing, word-spacing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176</cp:revision>
  <dcterms:created xsi:type="dcterms:W3CDTF">2020-04-08T12:51:32Z</dcterms:created>
  <dcterms:modified xsi:type="dcterms:W3CDTF">2020-12-18T10:30:06Z</dcterms:modified>
  <cp:version/>
</cp:coreProperties>
</file>