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3" r:id="rId3"/>
    <p:sldId id="286" r:id="rId4"/>
    <p:sldId id="299" r:id="rId5"/>
    <p:sldId id="287" r:id="rId6"/>
    <p:sldId id="300" r:id="rId7"/>
    <p:sldId id="301" r:id="rId8"/>
    <p:sldId id="302" r:id="rId9"/>
    <p:sldId id="285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5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배경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background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2317498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배경을 설정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39962"/>
              </p:ext>
            </p:extLst>
          </p:nvPr>
        </p:nvGraphicFramePr>
        <p:xfrm>
          <a:off x="2987824" y="2996952"/>
          <a:ext cx="5868144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5967"/>
                <a:gridCol w="29721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개별 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background-color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 색상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background-image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 이미지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background-repeat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 이미지의 반복 여부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background-position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 이미지의 위치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background-attachment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 이미지의 스크롤 여부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background-size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 이미지의 크기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9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background-color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259632" y="2317498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background-color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배경 색상을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7377"/>
              </p:ext>
            </p:extLst>
          </p:nvPr>
        </p:nvGraphicFramePr>
        <p:xfrm>
          <a:off x="3275856" y="3068960"/>
          <a:ext cx="523523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37950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색상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요소의 배경 색상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transparent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투명색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background-image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259632" y="2317498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background-image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배경에 이미지를 삽입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4732"/>
              </p:ext>
            </p:extLst>
          </p:nvPr>
        </p:nvGraphicFramePr>
        <p:xfrm>
          <a:off x="3275856" y="3068960"/>
          <a:ext cx="523523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37950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이미지 없음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url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ko-KR" altLang="en-US" dirty="0" smtClean="0"/>
                        <a:t>경로</a:t>
                      </a:r>
                      <a:r>
                        <a:rPr lang="en-US" altLang="ko-KR" dirty="0" smtClean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이미지 경로 </a:t>
                      </a:r>
                      <a:r>
                        <a:rPr lang="en-US" altLang="ko-KR" sz="1800" dirty="0" smtClean="0"/>
                        <a:t>URL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background-repeat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배경 이미지의 반복을 설정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02654"/>
              </p:ext>
            </p:extLst>
          </p:nvPr>
        </p:nvGraphicFramePr>
        <p:xfrm>
          <a:off x="3275856" y="2764755"/>
          <a:ext cx="5235235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3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repeat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배경이미지를 수직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수평으로 반복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repeat-x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배경이미지를 수평으로 반복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repeat-y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배경이미지를 수직으로 반복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no-repeat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반복 없음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background-repeat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background-position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배경 이미지의 위치를 설정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12641"/>
              </p:ext>
            </p:extLst>
          </p:nvPr>
        </p:nvGraphicFramePr>
        <p:xfrm>
          <a:off x="3275856" y="2764755"/>
          <a:ext cx="5235235" cy="2026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3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왼쪽 상단 모서리는 </a:t>
                      </a:r>
                      <a:r>
                        <a:rPr lang="en-US" altLang="ko-KR" dirty="0" smtClean="0"/>
                        <a:t>0% 0% (x, y</a:t>
                      </a:r>
                      <a:r>
                        <a:rPr lang="ko-KR" altLang="en-US" dirty="0" smtClean="0"/>
                        <a:t>축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오른쪽 하단 모서리는 </a:t>
                      </a:r>
                      <a:r>
                        <a:rPr lang="en-US" altLang="ko-KR" dirty="0" smtClean="0"/>
                        <a:t>100% 100%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0% 0%)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top, bottom, left, right, center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em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등 단위로 지정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background-position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3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background-</a:t>
            </a:r>
            <a:r>
              <a:rPr lang="en-US" altLang="ko-KR" dirty="0" smtClean="0"/>
              <a:t>attachment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요소가 스크롤될 때 배경 이미지의 스크롤 여부 설정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00603"/>
              </p:ext>
            </p:extLst>
          </p:nvPr>
        </p:nvGraphicFramePr>
        <p:xfrm>
          <a:off x="3275856" y="2764755"/>
          <a:ext cx="5235235" cy="229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3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scroll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배경 이미지가 요소를 따라서 같이 스크롤됨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fixed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배경 이미지가 </a:t>
                      </a:r>
                      <a:r>
                        <a:rPr lang="ko-KR" altLang="en-US" sz="1800" dirty="0" err="1" smtClean="0"/>
                        <a:t>뷰포트에</a:t>
                      </a:r>
                      <a:r>
                        <a:rPr lang="ko-KR" altLang="en-US" sz="1800" dirty="0" smtClean="0"/>
                        <a:t> 고정되어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요소와 같이 스크롤되지 않음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요소 내 스크롤 시 배경 이미지가 같이 스크롤 됨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0" y="2248009"/>
            <a:ext cx="1728193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background-attachment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background-size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9807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1699277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배경 이미지의 크기를 설정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42393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8865"/>
              </p:ext>
            </p:extLst>
          </p:nvPr>
        </p:nvGraphicFramePr>
        <p:xfrm>
          <a:off x="3275856" y="2116882"/>
          <a:ext cx="5235235" cy="43744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3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원본 이미지 크기로 표시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em</a:t>
                      </a:r>
                      <a:r>
                        <a:rPr lang="en-US" altLang="ko-KR" sz="1800" baseline="0" dirty="0" smtClean="0"/>
                        <a:t>, % </a:t>
                      </a:r>
                      <a:r>
                        <a:rPr lang="ko-KR" altLang="en-US" sz="1800" baseline="0" dirty="0" smtClean="0"/>
                        <a:t>등 단위로 지정</a:t>
                      </a:r>
                      <a:endParaRPr lang="en-US" altLang="ko-KR" sz="18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dirty="0" smtClean="0"/>
                        <a:t>width, height </a:t>
                      </a:r>
                      <a:r>
                        <a:rPr lang="ko-KR" altLang="en-US" sz="1800" dirty="0" smtClean="0"/>
                        <a:t>형태로 입력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(ex:</a:t>
                      </a:r>
                      <a:r>
                        <a:rPr lang="en-US" altLang="ko-KR" sz="1800" baseline="0" dirty="0" smtClean="0"/>
                        <a:t> 200px 150px)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 smtClean="0"/>
                        <a:t>width</a:t>
                      </a:r>
                      <a:r>
                        <a:rPr lang="ko-KR" altLang="en-US" sz="1800" baseline="0" dirty="0" smtClean="0"/>
                        <a:t>만 입력하면 비율에 맞기 지정됨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dirty="0" smtClean="0"/>
                        <a:t>배경 이미지의 크기 비율을 유지하며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요소의 더 넓은 너비에 맞춰짐</a:t>
                      </a:r>
                      <a:endParaRPr lang="en-US" altLang="ko-KR" sz="18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dirty="0" smtClean="0"/>
                        <a:t>이미지가 잘릴 수 있음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dirty="0" smtClean="0"/>
                        <a:t>배경 이미지의 크기 비율을 유지하며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요소의 더 짧은 너비에 맞춰짐</a:t>
                      </a:r>
                      <a:endParaRPr lang="en-US" altLang="ko-KR" sz="18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dirty="0" smtClean="0"/>
                        <a:t>이미지가 잘리지 않음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다만 빈 공간이 보일 수  있음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0" y="2248009"/>
            <a:ext cx="1728193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background-size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background - </a:t>
            </a:r>
            <a:r>
              <a:rPr lang="ko-KR" altLang="en-US" dirty="0" smtClean="0"/>
              <a:t>단축 사용법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06896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다른 사용 예시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5" y="1124744"/>
            <a:ext cx="8064896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5" y="1848644"/>
            <a:ext cx="8064896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39404" y="5013176"/>
            <a:ext cx="502082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4" y="3804663"/>
            <a:ext cx="7283693" cy="179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6" y="1202097"/>
            <a:ext cx="7511180" cy="56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5" y="1953459"/>
            <a:ext cx="7840315" cy="5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311</Words>
  <Application>Microsoft Office PowerPoint</Application>
  <PresentationFormat>화면 슬라이드 쇼(4:3)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5강 - 배경</vt:lpstr>
      <vt:lpstr>* background</vt:lpstr>
      <vt:lpstr>* background-color</vt:lpstr>
      <vt:lpstr>* background-image</vt:lpstr>
      <vt:lpstr>* background-repeat</vt:lpstr>
      <vt:lpstr>* background-position</vt:lpstr>
      <vt:lpstr>* background-attachment</vt:lpstr>
      <vt:lpstr>* background-size</vt:lpstr>
      <vt:lpstr>* background - 단축 사용법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191</cp:revision>
  <dcterms:created xsi:type="dcterms:W3CDTF">2020-04-08T12:51:32Z</dcterms:created>
  <dcterms:modified xsi:type="dcterms:W3CDTF">2020-12-21T07:43:55Z</dcterms:modified>
  <cp:version/>
</cp:coreProperties>
</file>