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83" r:id="rId4"/>
    <p:sldId id="286" r:id="rId5"/>
    <p:sldId id="299" r:id="rId6"/>
    <p:sldId id="300" r:id="rId7"/>
    <p:sldId id="301" r:id="rId8"/>
    <p:sldId id="302" r:id="rId9"/>
    <p:sldId id="312" r:id="rId10"/>
    <p:sldId id="309" r:id="rId11"/>
    <p:sldId id="310" r:id="rId12"/>
    <p:sldId id="311" r:id="rId13"/>
    <p:sldId id="303" r:id="rId14"/>
    <p:sldId id="304" r:id="rId15"/>
    <p:sldId id="287" r:id="rId16"/>
    <p:sldId id="305" r:id="rId17"/>
    <p:sldId id="306" r:id="rId18"/>
    <p:sldId id="313" r:id="rId19"/>
    <p:sldId id="314" r:id="rId20"/>
    <p:sldId id="307" r:id="rId21"/>
    <p:sldId id="308" r:id="rId22"/>
    <p:sldId id="315" r:id="rId23"/>
    <p:sldId id="26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6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박스 띄우기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770485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8" y="980728"/>
            <a:ext cx="8101123" cy="510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770485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실습 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4174"/>
            <a:ext cx="7776864" cy="554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1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770485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실습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74214"/>
            <a:ext cx="7813395" cy="481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6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position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4567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position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위치 지정 방식을 설정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37958"/>
              </p:ext>
            </p:extLst>
          </p:nvPr>
        </p:nvGraphicFramePr>
        <p:xfrm>
          <a:off x="3275856" y="3068960"/>
          <a:ext cx="523523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지정 방식 없음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요소</a:t>
                      </a:r>
                      <a:r>
                        <a:rPr lang="ko-KR" altLang="en-US" sz="1800" baseline="0" dirty="0" smtClean="0"/>
                        <a:t> 자신을 기준으로 배치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absolute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부모 요소를 기준으로 배치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fixed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브라우저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뷰포트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를 기준으로 배치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sticky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스크롤 영역을 기준으로 배치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7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position</a:t>
            </a:r>
            <a:r>
              <a:rPr lang="ko-KR" altLang="en-US" dirty="0" smtClean="0"/>
              <a:t>과 함께 사용하는 속성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0257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9852" y="170080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position </a:t>
            </a:r>
            <a:r>
              <a:rPr lang="ko-KR" altLang="en-US" dirty="0" smtClean="0"/>
              <a:t>기준에 맞는 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아래쪽 거리를 설정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487425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40445"/>
              </p:ext>
            </p:extLst>
          </p:nvPr>
        </p:nvGraphicFramePr>
        <p:xfrm>
          <a:off x="3214522" y="2155411"/>
          <a:ext cx="5235235" cy="18191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3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브라우저가 계산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em</a:t>
                      </a:r>
                      <a:r>
                        <a:rPr lang="ko-KR" altLang="en-US" sz="1800" dirty="0" smtClean="0"/>
                        <a:t>등 단위로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위치상의 부모요소의 </a:t>
                      </a:r>
                      <a:r>
                        <a:rPr lang="en-US" altLang="ko-KR" sz="1800" dirty="0" smtClean="0"/>
                        <a:t>height</a:t>
                      </a:r>
                      <a:r>
                        <a:rPr lang="ko-KR" altLang="en-US" sz="1800" dirty="0" smtClean="0"/>
                        <a:t>의 비율로 지정 </a:t>
                      </a:r>
                      <a:r>
                        <a:rPr lang="ko-KR" altLang="en-US" sz="1800" dirty="0" err="1" smtClean="0"/>
                        <a:t>음수값</a:t>
                      </a:r>
                      <a:r>
                        <a:rPr lang="ko-KR" altLang="en-US" sz="1800" dirty="0" smtClean="0"/>
                        <a:t> 허용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007604" y="2200906"/>
            <a:ext cx="1728191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top, bottom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04695" y="4390009"/>
            <a:ext cx="1728191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left, right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3091" y="4101977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position </a:t>
            </a:r>
            <a:r>
              <a:rPr lang="ko-KR" altLang="en-US" dirty="0" smtClean="0"/>
              <a:t>기준에 맞는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거리를 설정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28352"/>
              </p:ext>
            </p:extLst>
          </p:nvPr>
        </p:nvGraphicFramePr>
        <p:xfrm>
          <a:off x="3247761" y="4556580"/>
          <a:ext cx="5235235" cy="18191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3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브라우저가 계산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em</a:t>
                      </a:r>
                      <a:r>
                        <a:rPr lang="ko-KR" altLang="en-US" sz="1800" dirty="0" smtClean="0"/>
                        <a:t>등 단위로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위치상의 부모요소의 </a:t>
                      </a:r>
                      <a:r>
                        <a:rPr lang="en-US" altLang="ko-KR" sz="1800" dirty="0" smtClean="0"/>
                        <a:t>width</a:t>
                      </a:r>
                      <a:r>
                        <a:rPr lang="ko-KR" altLang="en-US" sz="1800" dirty="0" smtClean="0"/>
                        <a:t>의 비율로 지정 </a:t>
                      </a:r>
                      <a:r>
                        <a:rPr lang="ko-KR" altLang="en-US" sz="1800" dirty="0" err="1" smtClean="0"/>
                        <a:t>음수값</a:t>
                      </a:r>
                      <a:r>
                        <a:rPr lang="ko-KR" altLang="en-US" sz="1800" dirty="0" smtClean="0"/>
                        <a:t> 허용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position - relative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7596" y="1546223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97836" y="2122287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3960" y="4210519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0674" y="2872652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endCxn id="12" idx="1"/>
          </p:cNvCxnSpPr>
          <p:nvPr/>
        </p:nvCxnSpPr>
        <p:spPr>
          <a:xfrm rot="5400000" flipH="1" flipV="1">
            <a:off x="2007609" y="2953586"/>
            <a:ext cx="1145462" cy="634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21" y="2132856"/>
            <a:ext cx="2546762" cy="113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6" y="4013658"/>
            <a:ext cx="6025944" cy="91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1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position - absolute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7596" y="1546223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7596" y="2852936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3960" y="4210519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843808" y="3176972"/>
            <a:ext cx="432048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35896" y="1546223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36096" y="2122287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35896" y="2899846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31894"/>
            <a:ext cx="2217045" cy="98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69483"/>
            <a:ext cx="6101692" cy="87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2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4587577" cy="30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9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28449"/>
            <a:ext cx="6696744" cy="510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59632" y="922505"/>
            <a:ext cx="144016" cy="520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float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483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stack order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1547664" y="140219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요소 쌓임 순서</a:t>
            </a:r>
            <a:r>
              <a:rPr lang="en-US" altLang="ko-KR" sz="2800" b="1" dirty="0" smtClean="0"/>
              <a:t>(Stack order)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87417" y="2564904"/>
            <a:ext cx="63851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요소가 쌓여 있는 순서를 통해 어떤 요소가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더 위에 쌓이는지를 결정 </a:t>
            </a:r>
            <a:r>
              <a:rPr lang="en-US" altLang="ko-KR" sz="2000" b="1" dirty="0" smtClean="0"/>
              <a:t>(Z</a:t>
            </a:r>
            <a:r>
              <a:rPr lang="ko-KR" altLang="en-US" sz="2000" b="1" dirty="0" smtClean="0"/>
              <a:t>축</a:t>
            </a:r>
            <a:r>
              <a:rPr lang="en-US" altLang="ko-KR" sz="2800" b="1" dirty="0" smtClean="0"/>
              <a:t>)</a:t>
            </a:r>
          </a:p>
          <a:p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static</a:t>
            </a:r>
            <a:r>
              <a:rPr lang="ko-KR" altLang="en-US" sz="2000" dirty="0" smtClean="0"/>
              <a:t>을 제외한 </a:t>
            </a:r>
            <a:r>
              <a:rPr lang="en-US" altLang="ko-KR" sz="2000" dirty="0" smtClean="0"/>
              <a:t>position</a:t>
            </a:r>
            <a:r>
              <a:rPr lang="ko-KR" altLang="en-US" sz="2000" dirty="0" smtClean="0"/>
              <a:t>속성의 값이 있을 경우 가장 위에 쌓임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position</a:t>
            </a:r>
            <a:r>
              <a:rPr lang="ko-KR" altLang="en-US" sz="2000" dirty="0" smtClean="0"/>
              <a:t>이 존재한다면 </a:t>
            </a:r>
            <a:r>
              <a:rPr lang="en-US" altLang="ko-KR" sz="2000" dirty="0" smtClean="0"/>
              <a:t>z-index</a:t>
            </a:r>
            <a:r>
              <a:rPr lang="ko-KR" altLang="en-US" sz="2000" dirty="0" smtClean="0"/>
              <a:t>속성의 </a:t>
            </a:r>
            <a:r>
              <a:rPr lang="ko-KR" altLang="en-US" sz="2000" dirty="0" err="1" smtClean="0"/>
              <a:t>숫자값이</a:t>
            </a:r>
            <a:r>
              <a:rPr lang="ko-KR" altLang="en-US" sz="2000" dirty="0" smtClean="0"/>
              <a:t> 높을 수록 위에 쌓임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position</a:t>
            </a:r>
            <a:r>
              <a:rPr lang="ko-KR" altLang="en-US" sz="2000" dirty="0" smtClean="0"/>
              <a:t>이 존재하고 </a:t>
            </a:r>
            <a:r>
              <a:rPr lang="en-US" altLang="ko-KR" sz="2000" dirty="0" smtClean="0"/>
              <a:t>z-index</a:t>
            </a:r>
            <a:r>
              <a:rPr lang="ko-KR" altLang="en-US" sz="2000" dirty="0" smtClean="0"/>
              <a:t>속성의 </a:t>
            </a:r>
            <a:r>
              <a:rPr lang="ko-KR" altLang="en-US" sz="2000" dirty="0" err="1" smtClean="0"/>
              <a:t>숫자값이</a:t>
            </a:r>
            <a:r>
              <a:rPr lang="ko-KR" altLang="en-US" sz="2000" dirty="0" smtClean="0"/>
              <a:t> 같다면 나중에 작성한 요소일수록 위에 쌓임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07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1362552" y="980728"/>
            <a:ext cx="638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아</a:t>
            </a:r>
            <a:r>
              <a:rPr lang="ko-KR" altLang="en-US" sz="2000" dirty="0"/>
              <a:t>래</a:t>
            </a:r>
            <a:r>
              <a:rPr lang="ko-KR" altLang="en-US" sz="2000" dirty="0" smtClean="0"/>
              <a:t>와 같이 마우스를 박스에 </a:t>
            </a:r>
            <a:r>
              <a:rPr lang="en-US" altLang="ko-KR" sz="2000" dirty="0" smtClean="0"/>
              <a:t>hover</a:t>
            </a:r>
            <a:r>
              <a:rPr lang="ko-KR" altLang="en-US" sz="2000" dirty="0" smtClean="0"/>
              <a:t>했을 때 박스의 위치가 변하도록 </a:t>
            </a:r>
            <a:r>
              <a:rPr lang="ko-KR" altLang="en-US" sz="2000" dirty="0" err="1" smtClean="0"/>
              <a:t>스타일하세요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91" y="1688834"/>
            <a:ext cx="4757712" cy="183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63" y="3417025"/>
            <a:ext cx="4026768" cy="154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22" y="4857185"/>
            <a:ext cx="4069740" cy="14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종합 연습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43050"/>
            <a:ext cx="6408712" cy="55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float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float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요소를 좌우 방향으로 띄움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 정렬</a:t>
            </a:r>
            <a:r>
              <a:rPr lang="en-US" altLang="ko-KR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743"/>
              </p:ext>
            </p:extLst>
          </p:nvPr>
        </p:nvGraphicFramePr>
        <p:xfrm>
          <a:off x="3275856" y="3068960"/>
          <a:ext cx="5235235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요소 띄움 없음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왼쪽으로 띄움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오른쪽으로 띄움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9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float - </a:t>
            </a:r>
            <a:r>
              <a:rPr lang="ko-KR" altLang="en-US" dirty="0" smtClean="0"/>
              <a:t>단순 띄우기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88577" y="1484784"/>
            <a:ext cx="165618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8577" y="3645024"/>
            <a:ext cx="165618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16016" y="1484784"/>
            <a:ext cx="165618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72200" y="3645024"/>
            <a:ext cx="165618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88577" y="2924944"/>
            <a:ext cx="279133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88576" y="3140968"/>
            <a:ext cx="279133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88575" y="3356992"/>
            <a:ext cx="279133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88577" y="5013176"/>
            <a:ext cx="279133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8573" y="5445224"/>
            <a:ext cx="279133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88574" y="5229200"/>
            <a:ext cx="279133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3995936" y="3429000"/>
            <a:ext cx="432048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788024" y="2924944"/>
            <a:ext cx="3168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88023" y="3140968"/>
            <a:ext cx="316835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788022" y="3356992"/>
            <a:ext cx="316835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757232" y="4993637"/>
            <a:ext cx="3168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57231" y="5209661"/>
            <a:ext cx="316835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757230" y="5425685"/>
            <a:ext cx="316835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66992" y="1628800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566992" y="1844824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566992" y="2060848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566992" y="2276872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566992" y="2492896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66992" y="2708920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88024" y="3645024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788024" y="3861048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788024" y="4077072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88024" y="4293096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788024" y="4509120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788024" y="4725144"/>
            <a:ext cx="13893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21424" y="1907540"/>
            <a:ext cx="12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float: left;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05600" y="4036422"/>
            <a:ext cx="13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float: right;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7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float - </a:t>
            </a:r>
            <a:r>
              <a:rPr lang="ko-KR" altLang="en-US" dirty="0" smtClean="0"/>
              <a:t>단순 띄우기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1412776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43608" y="2755605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39972" y="4077072"/>
            <a:ext cx="151216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>
            <a:off x="3059832" y="3079641"/>
            <a:ext cx="432048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79912" y="1484784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220072" y="1484784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660232" y="1484784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23928" y="2852936"/>
            <a:ext cx="288032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4644008" y="3609020"/>
            <a:ext cx="129614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float:right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84168" y="3609020"/>
            <a:ext cx="129614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float:right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524328" y="3609020"/>
            <a:ext cx="129614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float:right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724128" y="4869160"/>
            <a:ext cx="30243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clear - </a:t>
            </a:r>
            <a:r>
              <a:rPr lang="ko-KR" altLang="en-US" dirty="0" smtClean="0"/>
              <a:t>띄움 해제</a:t>
            </a:r>
            <a:endParaRPr lang="en-US" altLang="ko-KR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259632" y="1052736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699792" y="1052736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139952" y="1052736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03648" y="2336216"/>
            <a:ext cx="288032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347864" y="3992400"/>
            <a:ext cx="129614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float:right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88024" y="3992400"/>
            <a:ext cx="129614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float:right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28184" y="3992400"/>
            <a:ext cx="129614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float:right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427984" y="5252540"/>
            <a:ext cx="30243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59632" y="2624248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clear:left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03648" y="5373216"/>
            <a:ext cx="1368152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clear:right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7704855" cy="52387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중첩 레이아웃에서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으로 인한 부모요소 </a:t>
            </a:r>
            <a:r>
              <a:rPr lang="ko-KR" altLang="en-US" dirty="0" err="1" smtClean="0"/>
              <a:t>높이값</a:t>
            </a:r>
            <a:r>
              <a:rPr lang="ko-KR" altLang="en-US" dirty="0" smtClean="0"/>
              <a:t> 상실 문제</a:t>
            </a:r>
            <a:endParaRPr lang="en-US" altLang="ko-KR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83768" y="1844824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23928" y="1844824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64088" y="1844824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195736" y="1484784"/>
            <a:ext cx="4752528" cy="16561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4175956" y="3491429"/>
            <a:ext cx="720080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47764" y="4653136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87924" y="4653136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28084" y="4653136"/>
            <a:ext cx="1224136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float:left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59732" y="4293096"/>
            <a:ext cx="4752528" cy="5040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36296" y="4437112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F0"/>
                </a:solidFill>
              </a:rPr>
              <a:t>??</a:t>
            </a:r>
            <a:endParaRPr lang="ko-KR" alt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770485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해결책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140219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원인</a:t>
            </a:r>
            <a:r>
              <a:rPr lang="en-US" altLang="ko-KR" sz="2800" b="1" dirty="0" smtClean="0"/>
              <a:t>: float</a:t>
            </a:r>
            <a:r>
              <a:rPr lang="ko-KR" altLang="en-US" sz="2800" b="1" dirty="0" smtClean="0"/>
              <a:t>이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해제</a:t>
            </a:r>
            <a:r>
              <a:rPr lang="ko-KR" altLang="en-US" sz="2800" b="1" dirty="0" smtClean="0"/>
              <a:t>되지 않았기 때문</a:t>
            </a:r>
            <a:r>
              <a:rPr lang="en-US" altLang="ko-KR" sz="2800" b="1" dirty="0" smtClean="0"/>
              <a:t>!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87417" y="2780928"/>
            <a:ext cx="63851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b="1" dirty="0" smtClean="0"/>
              <a:t>해결방안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빈 형제 요소를 추가하여 </a:t>
            </a:r>
            <a:r>
              <a:rPr lang="en-US" altLang="ko-KR" sz="2400" dirty="0" smtClean="0"/>
              <a:t>clear</a:t>
            </a:r>
            <a:r>
              <a:rPr lang="ko-KR" altLang="en-US" sz="2400" dirty="0" smtClean="0"/>
              <a:t>속성 사용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부모 요소에 </a:t>
            </a:r>
            <a:r>
              <a:rPr lang="en-US" altLang="ko-KR" sz="2400" dirty="0" smtClean="0"/>
              <a:t>overflow: hidden; 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부모요소에 가상 클래스를 추가하여 해제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72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770485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연습</a:t>
            </a: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57" y="764704"/>
            <a:ext cx="55530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3239" y="4221087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녹차는 은은한 향을 좋아하는 사람들이 애용하는 차이다</a:t>
            </a:r>
            <a:r>
              <a:rPr lang="en-US" altLang="ko-KR" sz="1200" dirty="0"/>
              <a:t>. </a:t>
            </a:r>
            <a:r>
              <a:rPr lang="ko-KR" altLang="en-US" sz="1200" dirty="0"/>
              <a:t>녹차를 마실 줄 모르는 사람들은 </a:t>
            </a:r>
            <a:r>
              <a:rPr lang="ko-KR" altLang="en-US" sz="1200" dirty="0" err="1"/>
              <a:t>티백들을</a:t>
            </a:r>
            <a:r>
              <a:rPr lang="ko-KR" altLang="en-US" sz="1200" dirty="0"/>
              <a:t> 모두 </a:t>
            </a:r>
            <a:r>
              <a:rPr lang="ko-KR" altLang="en-US" sz="1200" dirty="0" smtClean="0"/>
              <a:t>뜯어 주전자에 </a:t>
            </a:r>
            <a:r>
              <a:rPr lang="ko-KR" altLang="en-US" sz="1200" dirty="0"/>
              <a:t>넣고 끊이기도 하는데 강한 차의 향기도 견디기 힘들겠지만 보관도 힘들고 그때그때 방금 끓인 듯한 맛을 </a:t>
            </a:r>
            <a:r>
              <a:rPr lang="ko-KR" altLang="en-US" sz="1200" dirty="0" smtClean="0"/>
              <a:t>느끼지 못하게 </a:t>
            </a:r>
            <a:r>
              <a:rPr lang="ko-KR" altLang="en-US" sz="1200" dirty="0"/>
              <a:t>되며 진한 카페인 덕에 밤에 잠들기도 힘들 것이다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3239" y="5301207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커피는 독한 향을 좋아하는 사람도 매우 좋아하며 심한 경우 태어나기 전부터 커피를 마신 듯 강한 중독 </a:t>
            </a:r>
            <a:r>
              <a:rPr lang="ko-KR" altLang="en-US" sz="1200" dirty="0" smtClean="0"/>
              <a:t>증세를 보이는 </a:t>
            </a:r>
            <a:r>
              <a:rPr lang="ko-KR" altLang="en-US" sz="1200" dirty="0"/>
              <a:t>경우가 많다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원두를 씹어서 향에 자신을 담그는 사람도 있고 설탕</a:t>
            </a:r>
            <a:r>
              <a:rPr lang="en-US" altLang="ko-KR" sz="1200" dirty="0"/>
              <a:t>, </a:t>
            </a:r>
            <a:r>
              <a:rPr lang="ko-KR" altLang="en-US" sz="1200" dirty="0"/>
              <a:t>시럽 등 다른 조미를 절대로 </a:t>
            </a:r>
            <a:r>
              <a:rPr lang="ko-KR" altLang="en-US" sz="1200" dirty="0" smtClean="0"/>
              <a:t>허락하지 않는 </a:t>
            </a:r>
            <a:r>
              <a:rPr lang="ko-KR" altLang="en-US" sz="1200" dirty="0"/>
              <a:t>오직 </a:t>
            </a:r>
            <a:r>
              <a:rPr lang="ko-KR" altLang="en-US" sz="1200" dirty="0" err="1"/>
              <a:t>커피맛만을</a:t>
            </a:r>
            <a:r>
              <a:rPr lang="ko-KR" altLang="en-US" sz="1200" dirty="0"/>
              <a:t> 고집하는 마니아들이 늘고 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4975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463</Words>
  <Application>Microsoft Office PowerPoint</Application>
  <PresentationFormat>화면 슬라이드 쇼(4:3)</PresentationFormat>
  <Paragraphs>148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6강 - 박스 띄우기</vt:lpstr>
      <vt:lpstr>1. float</vt:lpstr>
      <vt:lpstr>* float</vt:lpstr>
      <vt:lpstr>* float - 단순 띄우기</vt:lpstr>
      <vt:lpstr>* float - 단순 띄우기</vt:lpstr>
      <vt:lpstr>* clear - 띄움 해제</vt:lpstr>
      <vt:lpstr>* 중첩 레이아웃에서 float으로 인한 부모요소 높이값 상실 문제</vt:lpstr>
      <vt:lpstr>* 해결책</vt:lpstr>
      <vt:lpstr>* 연습</vt:lpstr>
      <vt:lpstr>* 실습</vt:lpstr>
      <vt:lpstr>* 실습 </vt:lpstr>
      <vt:lpstr>* 실습 </vt:lpstr>
      <vt:lpstr>2. position</vt:lpstr>
      <vt:lpstr>* position</vt:lpstr>
      <vt:lpstr>* position과 함께 사용하는 속성</vt:lpstr>
      <vt:lpstr>* position - relative</vt:lpstr>
      <vt:lpstr>* position - absolute</vt:lpstr>
      <vt:lpstr>* 연습1</vt:lpstr>
      <vt:lpstr>* 연습2</vt:lpstr>
      <vt:lpstr>* stack order</vt:lpstr>
      <vt:lpstr>* 실습</vt:lpstr>
      <vt:lpstr>* 종합 연습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199</cp:revision>
  <dcterms:created xsi:type="dcterms:W3CDTF">2020-04-08T12:51:32Z</dcterms:created>
  <dcterms:modified xsi:type="dcterms:W3CDTF">2020-12-22T08:51:10Z</dcterms:modified>
  <cp:version/>
</cp:coreProperties>
</file>