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83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asings.net/ko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7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전환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변환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transform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191629"/>
            <a:ext cx="6624736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624" y="3915529"/>
            <a:ext cx="6624736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2833" y="1912876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transform: </a:t>
            </a:r>
            <a:r>
              <a:rPr lang="ko-KR" altLang="en-US" sz="2800" b="1" dirty="0" smtClean="0"/>
              <a:t>요소를 변형시킬 때 사용</a:t>
            </a:r>
            <a:endParaRPr lang="ko-KR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01" y="3258668"/>
            <a:ext cx="6029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01" y="4006016"/>
            <a:ext cx="56102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transform 2D </a:t>
            </a:r>
            <a:r>
              <a:rPr lang="ko-KR" altLang="en-US" dirty="0" smtClean="0"/>
              <a:t>변환 함수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56300"/>
              </p:ext>
            </p:extLst>
          </p:nvPr>
        </p:nvGraphicFramePr>
        <p:xfrm>
          <a:off x="899592" y="1052736"/>
          <a:ext cx="7488832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8272"/>
                <a:gridCol w="3312368"/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translate(x, 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이동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, 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translateX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이동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translateY</a:t>
                      </a:r>
                      <a:r>
                        <a:rPr lang="en-US" altLang="ko-KR" dirty="0" smtClean="0"/>
                        <a:t>(y)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이동</a:t>
                      </a:r>
                      <a:r>
                        <a:rPr lang="en-US" altLang="ko-KR" sz="1800" dirty="0" smtClean="0"/>
                        <a:t>(Y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scale(x, 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, 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scaleX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배수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scaleY</a:t>
                      </a:r>
                      <a:r>
                        <a:rPr lang="en-US" altLang="ko-KR" dirty="0" smtClean="0"/>
                        <a:t>(y)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(Y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배수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rotate(degree)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회전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각도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skew(x-</a:t>
                      </a:r>
                      <a:r>
                        <a:rPr lang="en-US" altLang="ko-KR" dirty="0" err="1" smtClean="0"/>
                        <a:t>deg</a:t>
                      </a:r>
                      <a:r>
                        <a:rPr lang="en-US" altLang="ko-KR" dirty="0" smtClean="0"/>
                        <a:t>, y-</a:t>
                      </a:r>
                      <a:r>
                        <a:rPr lang="en-US" altLang="ko-KR" dirty="0" err="1" smtClean="0"/>
                        <a:t>deg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기울임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, 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skewX</a:t>
                      </a:r>
                      <a:r>
                        <a:rPr lang="en-US" altLang="ko-KR" dirty="0" smtClean="0"/>
                        <a:t>(x-</a:t>
                      </a:r>
                      <a:r>
                        <a:rPr lang="en-US" altLang="ko-KR" dirty="0" err="1" smtClean="0"/>
                        <a:t>deg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기울임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skewY</a:t>
                      </a:r>
                      <a:r>
                        <a:rPr lang="en-US" altLang="ko-KR" dirty="0" smtClean="0"/>
                        <a:t>(y-</a:t>
                      </a:r>
                      <a:r>
                        <a:rPr lang="en-US" altLang="ko-KR" dirty="0" err="1" smtClean="0"/>
                        <a:t>deg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기울임</a:t>
                      </a:r>
                      <a:r>
                        <a:rPr lang="en-US" altLang="ko-KR" sz="1800" dirty="0" smtClean="0"/>
                        <a:t>(Y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matrix(</a:t>
                      </a:r>
                      <a:r>
                        <a:rPr lang="en-US" altLang="ko-KR" dirty="0" err="1" smtClean="0"/>
                        <a:t>n,n,n,n,n,n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차원 변환 효과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없음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2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transform 3D </a:t>
            </a:r>
            <a:r>
              <a:rPr lang="ko-KR" altLang="en-US" dirty="0" smtClean="0"/>
              <a:t>변환 함수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80547"/>
              </p:ext>
            </p:extLst>
          </p:nvPr>
        </p:nvGraphicFramePr>
        <p:xfrm>
          <a:off x="899592" y="1052736"/>
          <a:ext cx="7488832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8272"/>
                <a:gridCol w="3528392"/>
                <a:gridCol w="15121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translate3d(x, y, z)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이동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, 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, Z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translateZ</a:t>
                      </a:r>
                      <a:r>
                        <a:rPr lang="en-US" altLang="ko-KR" dirty="0" smtClean="0"/>
                        <a:t>(z)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이동</a:t>
                      </a:r>
                      <a:r>
                        <a:rPr lang="en-US" altLang="ko-KR" sz="1800" dirty="0" smtClean="0"/>
                        <a:t>(Z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scale3d(x,</a:t>
                      </a:r>
                      <a:r>
                        <a:rPr lang="en-US" altLang="ko-KR" baseline="0" dirty="0" smtClean="0"/>
                        <a:t> y, z)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, 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, Z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배수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scaleZ</a:t>
                      </a:r>
                      <a:r>
                        <a:rPr lang="en-US" altLang="ko-KR" dirty="0" smtClean="0"/>
                        <a:t>(z)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(Z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rotate3d(x,</a:t>
                      </a:r>
                      <a:r>
                        <a:rPr lang="en-US" altLang="ko-KR" baseline="0" dirty="0" smtClean="0"/>
                        <a:t> y, z, a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회전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벡터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Y</a:t>
                      </a:r>
                      <a:r>
                        <a:rPr lang="ko-KR" altLang="en-US" sz="1800" baseline="0" dirty="0" smtClean="0"/>
                        <a:t>벡터</a:t>
                      </a:r>
                      <a:r>
                        <a:rPr lang="en-US" altLang="ko-KR" sz="1800" baseline="0" dirty="0" smtClean="0"/>
                        <a:t>, Z</a:t>
                      </a:r>
                      <a:r>
                        <a:rPr lang="ko-KR" altLang="en-US" sz="1800" baseline="0" dirty="0" smtClean="0"/>
                        <a:t>벡터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각도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없음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rotateX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회전</a:t>
                      </a:r>
                      <a:r>
                        <a:rPr lang="en-US" altLang="ko-KR" sz="1800" dirty="0" smtClean="0"/>
                        <a:t>(X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rotateY</a:t>
                      </a:r>
                      <a:r>
                        <a:rPr lang="en-US" altLang="ko-KR" dirty="0" smtClean="0"/>
                        <a:t>(y)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회전</a:t>
                      </a:r>
                      <a:r>
                        <a:rPr lang="en-US" altLang="ko-KR" sz="1800" dirty="0" smtClean="0"/>
                        <a:t>(Y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rotateZ</a:t>
                      </a:r>
                      <a:r>
                        <a:rPr lang="en-US" altLang="ko-KR" dirty="0" smtClean="0"/>
                        <a:t>(z)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회전</a:t>
                      </a:r>
                      <a:r>
                        <a:rPr lang="en-US" altLang="ko-KR" sz="1800" dirty="0" smtClean="0"/>
                        <a:t>(Z</a:t>
                      </a:r>
                      <a:r>
                        <a:rPr lang="ko-KR" altLang="en-US" sz="1800" dirty="0" smtClean="0"/>
                        <a:t>축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deg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perspective(n)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원근법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거리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matrix(</a:t>
                      </a:r>
                      <a:r>
                        <a:rPr lang="en-US" altLang="ko-KR" dirty="0" err="1" smtClean="0"/>
                        <a:t>n,n,n</a:t>
                      </a:r>
                      <a:r>
                        <a:rPr lang="en-US" altLang="ko-KR" dirty="0" smtClean="0"/>
                        <a:t>,…,n)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차원 변환효과</a:t>
                      </a:r>
                      <a:r>
                        <a:rPr lang="en-US" altLang="ko-KR" sz="1800" dirty="0" smtClean="0"/>
                        <a:t>(n</a:t>
                      </a:r>
                      <a:r>
                        <a:rPr lang="en-US" altLang="ko-KR" sz="1800" baseline="0" dirty="0" smtClean="0"/>
                        <a:t> 16</a:t>
                      </a:r>
                      <a:r>
                        <a:rPr lang="ko-KR" altLang="en-US" sz="1800" baseline="0" dirty="0" smtClean="0"/>
                        <a:t>개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없음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관련 추가 속성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07199"/>
              </p:ext>
            </p:extLst>
          </p:nvPr>
        </p:nvGraphicFramePr>
        <p:xfrm>
          <a:off x="827584" y="2132856"/>
          <a:ext cx="7416824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transform-origin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요소 변환의 기준점을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transform-style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변환 요소의 자식 요소도 </a:t>
                      </a:r>
                      <a:r>
                        <a:rPr lang="en-US" altLang="ko-KR" sz="1800" baseline="0" dirty="0" smtClean="0"/>
                        <a:t>3D</a:t>
                      </a:r>
                      <a:r>
                        <a:rPr lang="ko-KR" altLang="en-US" sz="1800" baseline="0" dirty="0" smtClean="0"/>
                        <a:t>변환을 사용할지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perspective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하위 요소를 관찰하는 원근 거리를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perspective-origin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원근 거리의 기준점을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backface</a:t>
                      </a:r>
                      <a:r>
                        <a:rPr lang="en-US" altLang="ko-KR" dirty="0" smtClean="0"/>
                        <a:t>-visibility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3D</a:t>
                      </a:r>
                      <a:r>
                        <a:rPr lang="ko-KR" altLang="en-US" sz="1800" dirty="0" smtClean="0"/>
                        <a:t>변환으로 회전된 요소의 뒷면 숨김을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transform-origin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transform-origin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 변환의 기준점을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11703"/>
              </p:ext>
            </p:extLst>
          </p:nvPr>
        </p:nvGraphicFramePr>
        <p:xfrm>
          <a:off x="3275856" y="3068960"/>
          <a:ext cx="5235235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45871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left,</a:t>
                      </a:r>
                      <a:r>
                        <a:rPr lang="en-US" altLang="ko-KR" sz="1800" baseline="0" dirty="0" smtClean="0"/>
                        <a:t> right, center, %, </a:t>
                      </a:r>
                      <a:r>
                        <a:rPr lang="ko-KR" altLang="en-US" sz="1800" baseline="0" dirty="0" smtClean="0"/>
                        <a:t>단위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기본값 </a:t>
                      </a:r>
                      <a:r>
                        <a:rPr lang="en-US" altLang="ko-KR" sz="1800" baseline="0" dirty="0" smtClean="0"/>
                        <a:t>50%)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top,</a:t>
                      </a:r>
                      <a:r>
                        <a:rPr lang="en-US" altLang="ko-KR" sz="1800" baseline="0" dirty="0" smtClean="0"/>
                        <a:t> bottom, </a:t>
                      </a:r>
                      <a:r>
                        <a:rPr lang="en-US" altLang="ko-KR" sz="1800" baseline="0" dirty="0" smtClean="0"/>
                        <a:t>center, %, </a:t>
                      </a:r>
                      <a:r>
                        <a:rPr lang="ko-KR" altLang="en-US" sz="1800" baseline="0" dirty="0" smtClean="0"/>
                        <a:t>단위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기본값 </a:t>
                      </a:r>
                      <a:r>
                        <a:rPr lang="en-US" altLang="ko-KR" sz="1800" baseline="0" dirty="0" smtClean="0"/>
                        <a:t>50%)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단위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 </a:t>
                      </a:r>
                      <a:r>
                        <a:rPr lang="en-US" altLang="ko-KR" sz="1800" dirty="0" smtClean="0"/>
                        <a:t>0)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전환</a:t>
            </a:r>
            <a:r>
              <a:rPr lang="en-US" altLang="ko-KR" sz="4000" dirty="0" smtClean="0"/>
              <a:t>(transition)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483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transition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transition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9158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CSS</a:t>
            </a:r>
            <a:r>
              <a:rPr lang="ko-KR" altLang="en-US" dirty="0" smtClean="0"/>
              <a:t>속성의 시작과 끝을 지정하여 중간 값을 애니메이션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38786"/>
              </p:ext>
            </p:extLst>
          </p:nvPr>
        </p:nvGraphicFramePr>
        <p:xfrm>
          <a:off x="3275856" y="2924944"/>
          <a:ext cx="5235235" cy="3205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개별속성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transition-property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전환 효과를 사용할 </a:t>
                      </a:r>
                      <a:r>
                        <a:rPr lang="ko-KR" altLang="en-US" sz="1800" dirty="0" err="1" smtClean="0"/>
                        <a:t>속성명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transition-duration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전환</a:t>
                      </a:r>
                      <a:r>
                        <a:rPr lang="ko-KR" altLang="en-US" sz="1800" baseline="0" dirty="0" smtClean="0"/>
                        <a:t> 효과의 지속시간 설정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transition-timing-function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타이밍 함수를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transition-delay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전환 효과의 대기시간 설정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transition-property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transition-property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전환 효과를 사용할 속성 이름을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0491"/>
              </p:ext>
            </p:extLst>
          </p:nvPr>
        </p:nvGraphicFramePr>
        <p:xfrm>
          <a:off x="3275856" y="3068960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모든 속성에 적용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전환효과를 적용할 속성 이름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7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transition-duration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transition-duration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전환 효과의 지속시간을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1925"/>
              </p:ext>
            </p:extLst>
          </p:nvPr>
        </p:nvGraphicFramePr>
        <p:xfrm>
          <a:off x="3275856" y="3068960"/>
          <a:ext cx="523523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전환효과가 지속되는 시간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초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err="1" smtClean="0"/>
                        <a:t>밀리초</a:t>
                      </a:r>
                      <a:r>
                        <a:rPr lang="ko-KR" altLang="en-US" sz="1800" dirty="0" smtClean="0"/>
                        <a:t> 단위지정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ko-KR" altLang="en-US" sz="1800" dirty="0" smtClean="0"/>
                        <a:t>기본값 </a:t>
                      </a:r>
                      <a:r>
                        <a:rPr lang="en-US" altLang="ko-KR" sz="1800" dirty="0" smtClean="0"/>
                        <a:t>0s)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6869" y="4195827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err="1" smtClean="0"/>
              <a:t>밀리초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ms</a:t>
            </a:r>
            <a:r>
              <a:rPr lang="en-US" altLang="ko-KR" sz="1600" dirty="0" smtClean="0"/>
              <a:t>): 1000</a:t>
            </a:r>
            <a:r>
              <a:rPr lang="ko-KR" altLang="en-US" sz="1600" dirty="0" smtClean="0"/>
              <a:t>분의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5748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transition-timing-function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0868" y="1020209"/>
            <a:ext cx="1584176" cy="1175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transition-timing-function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9807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95836" y="154926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타이밍 함수</a:t>
            </a:r>
            <a:r>
              <a:rPr lang="ko-KR" altLang="en-US" dirty="0" smtClean="0"/>
              <a:t>를 사용하여 애니메이션 전환효과를 좀 더 세밀하게 지정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65713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58139"/>
              </p:ext>
            </p:extLst>
          </p:nvPr>
        </p:nvGraphicFramePr>
        <p:xfrm>
          <a:off x="1007604" y="2492896"/>
          <a:ext cx="7272808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7"/>
                <a:gridCol w="2952328"/>
                <a:gridCol w="28083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cubic-</a:t>
                      </a:r>
                      <a:r>
                        <a:rPr lang="en-US" altLang="ko-KR" dirty="0" err="1" smtClean="0"/>
                        <a:t>bezier</a:t>
                      </a:r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빠르게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느리게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0.25</a:t>
                      </a:r>
                      <a:r>
                        <a:rPr lang="en-US" altLang="ko-KR" sz="1800" baseline="0" dirty="0" smtClean="0"/>
                        <a:t>, 0.1, 0.25, 1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균일하게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0, 0, 1, 1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ease-in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느리게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빠르게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0.42, 0, 1, 1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ease-out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빠르게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느리게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0, 0, 0.58, 1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ease-in-out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느리게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빠르게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느리게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0.42, 0, 0.58, 1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cubic-</a:t>
                      </a:r>
                      <a:r>
                        <a:rPr lang="en-US" altLang="ko-KR" dirty="0" err="1" smtClean="0"/>
                        <a:t>bezier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(n, n, n, 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수동으로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steps(n)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</a:t>
                      </a:r>
                      <a:r>
                        <a:rPr lang="ko-KR" altLang="en-US" sz="1800" dirty="0" smtClean="0"/>
                        <a:t>번 분할된 애니메이션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55776" y="5862702"/>
            <a:ext cx="373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참고사이트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://easings.net/ko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8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transition-delay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transition-delay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전환 효과가 몇 초 뒤에 시작할지 대기시간을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14499"/>
              </p:ext>
            </p:extLst>
          </p:nvPr>
        </p:nvGraphicFramePr>
        <p:xfrm>
          <a:off x="3275856" y="3068960"/>
          <a:ext cx="523523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전환 효과의 대기시간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초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err="1" smtClean="0"/>
                        <a:t>밀리초</a:t>
                      </a:r>
                      <a:r>
                        <a:rPr lang="ko-KR" altLang="en-US" sz="1800" dirty="0" smtClean="0"/>
                        <a:t> 단위지정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ko-KR" altLang="en-US" sz="1800" dirty="0" smtClean="0"/>
                        <a:t>기본값 </a:t>
                      </a:r>
                      <a:r>
                        <a:rPr lang="en-US" altLang="ko-KR" sz="1800" dirty="0" smtClean="0"/>
                        <a:t>0s)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transition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단축 사용법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105779"/>
            <a:ext cx="6624736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624" y="2829679"/>
            <a:ext cx="6624736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54" y="2172454"/>
            <a:ext cx="6315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54" y="2915404"/>
            <a:ext cx="4524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0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변환</a:t>
            </a:r>
            <a:r>
              <a:rPr lang="en-US" altLang="ko-KR" sz="4000" dirty="0" smtClean="0"/>
              <a:t>(transform)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7033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606</Words>
  <Application>Microsoft Office PowerPoint</Application>
  <PresentationFormat>화면 슬라이드 쇼(4:3)</PresentationFormat>
  <Paragraphs>180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7강 - 전환, 변환</vt:lpstr>
      <vt:lpstr>1. 전환(transition)</vt:lpstr>
      <vt:lpstr>* transition</vt:lpstr>
      <vt:lpstr>* transition-property</vt:lpstr>
      <vt:lpstr>* transition-duration</vt:lpstr>
      <vt:lpstr>* transition-timing-function</vt:lpstr>
      <vt:lpstr>* transition-delay</vt:lpstr>
      <vt:lpstr>* transition - 단축 사용법</vt:lpstr>
      <vt:lpstr>2. 변환(transform)</vt:lpstr>
      <vt:lpstr>* transform</vt:lpstr>
      <vt:lpstr>* transform 2D 변환 함수</vt:lpstr>
      <vt:lpstr>* transform 3D 변환 함수</vt:lpstr>
      <vt:lpstr>* transform 관련 추가 속성</vt:lpstr>
      <vt:lpstr>* transform-origin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208</cp:revision>
  <dcterms:created xsi:type="dcterms:W3CDTF">2020-04-08T12:51:32Z</dcterms:created>
  <dcterms:modified xsi:type="dcterms:W3CDTF">2020-12-22T12:17:58Z</dcterms:modified>
  <cp:version/>
</cp:coreProperties>
</file>