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5" r:id="rId3"/>
    <p:sldId id="31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2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asings.net/ko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8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애니메이션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animation-fill-mode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1814097"/>
            <a:ext cx="1584176" cy="8954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animation-fill-mode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애니메이션의 </a:t>
            </a:r>
            <a:r>
              <a:rPr lang="ko-KR" altLang="en-US" dirty="0" smtClean="0"/>
              <a:t>전후 위치를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16663"/>
              </p:ext>
            </p:extLst>
          </p:nvPr>
        </p:nvGraphicFramePr>
        <p:xfrm>
          <a:off x="1043608" y="2996952"/>
          <a:ext cx="7560839" cy="2931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0656"/>
                <a:gridCol w="58901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기존 위치에서 시작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애니메이션 시작 위치 이동 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애니메이션 동작 </a:t>
                      </a:r>
                      <a:r>
                        <a:rPr lang="en-US" altLang="ko-KR" sz="1800" dirty="0" smtClean="0"/>
                        <a:t>-&gt;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기존 위치에서 종료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forwards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기존 위치에서 시작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애니메이션 시작 위치 이동 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애니메이션 동작 </a:t>
                      </a:r>
                      <a:r>
                        <a:rPr lang="en-US" altLang="ko-KR" sz="1800" dirty="0" smtClean="0"/>
                        <a:t>-&gt;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애니메이션 끝 위치에서 종료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backwards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애니메이션 시작 위치에서 시작 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애니메이션 동작 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기존 위치에서 끝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애니메이션 시작 위치에서 시작 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애니메이션 동작 </a:t>
                      </a:r>
                      <a:r>
                        <a:rPr lang="en-US" altLang="ko-KR" sz="1800" dirty="0" smtClean="0"/>
                        <a:t>-&gt; </a:t>
                      </a:r>
                      <a:r>
                        <a:rPr lang="ko-KR" altLang="en-US" sz="1800" dirty="0" smtClean="0"/>
                        <a:t>애니메이션 끝 위치에서 끝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animation-</a:t>
            </a:r>
            <a:r>
              <a:rPr lang="en-US" altLang="ko-KR" dirty="0" smtClean="0"/>
              <a:t>play-state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9674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animation-play-state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애니메이션의 </a:t>
            </a:r>
            <a:r>
              <a:rPr lang="ko-KR" altLang="en-US" dirty="0" smtClean="0"/>
              <a:t>재생과 정지를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7487"/>
              </p:ext>
            </p:extLst>
          </p:nvPr>
        </p:nvGraphicFramePr>
        <p:xfrm>
          <a:off x="3275856" y="3068960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37950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애니메이션을 동작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애니메이션 동작을 정지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1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 </a:t>
            </a:r>
            <a:r>
              <a:rPr lang="ko-KR" altLang="en-US" dirty="0" smtClean="0"/>
              <a:t>단축속성 사용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844824"/>
            <a:ext cx="8892479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47664" y="2780929"/>
            <a:ext cx="597666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5" y="1991959"/>
            <a:ext cx="882047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75" y="2924944"/>
            <a:ext cx="4949552" cy="29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3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0868" y="1020209"/>
            <a:ext cx="1584176" cy="1175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9807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95836" y="154926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요소에 애니메이션을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65713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12319"/>
              </p:ext>
            </p:extLst>
          </p:nvPr>
        </p:nvGraphicFramePr>
        <p:xfrm>
          <a:off x="1007604" y="2348880"/>
          <a:ext cx="7272808" cy="3876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2268"/>
                <a:gridCol w="3528392"/>
                <a:gridCol w="13321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animation-name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@</a:t>
                      </a:r>
                      <a:r>
                        <a:rPr lang="en-US" altLang="ko-KR" sz="1800" dirty="0" err="1" smtClean="0"/>
                        <a:t>keyframe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규칙의 이름을 지정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none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animation-duration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애니메이션의 지속 시간을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0s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animation-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timing-function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타이밍 함수 지정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ease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animation-delay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애니메이션의 대기 시간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0s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animation-iteration-count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애니메이션의 반복 횟수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animation-direction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애니메이션의 반복 방향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normal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animation-fill-mode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애니메이션의 전후 위치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none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animation-play-state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애니메이션의 재생과 정지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running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keyframes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@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keyframes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94816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애니메이션 중간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4267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7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animation-name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animation-name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keyframes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규칙의 이름을 지정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4715"/>
              </p:ext>
            </p:extLst>
          </p:nvPr>
        </p:nvGraphicFramePr>
        <p:xfrm>
          <a:off x="3275856" y="3068960"/>
          <a:ext cx="5235235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224"/>
                <a:gridCol w="321901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애니메이션을 지정하지 않음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keyframes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이름이 일치하는 </a:t>
                      </a:r>
                      <a:r>
                        <a:rPr lang="en-US" altLang="ko-KR" sz="1800" dirty="0" smtClean="0"/>
                        <a:t>@</a:t>
                      </a:r>
                      <a:r>
                        <a:rPr lang="en-US" altLang="ko-KR" sz="1800" dirty="0" err="1" smtClean="0"/>
                        <a:t>keyframes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규칙의 애니메이션을 지정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3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animation-duration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animation-duration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애니메이션의 지속 시간을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48879"/>
              </p:ext>
            </p:extLst>
          </p:nvPr>
        </p:nvGraphicFramePr>
        <p:xfrm>
          <a:off x="3275856" y="3068960"/>
          <a:ext cx="52352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37950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지속시간을 설정</a:t>
                      </a:r>
                      <a:r>
                        <a:rPr lang="en-US" altLang="ko-KR" sz="1800" baseline="0" dirty="0" smtClean="0"/>
                        <a:t> (</a:t>
                      </a:r>
                      <a:r>
                        <a:rPr lang="ko-KR" altLang="en-US" sz="1800" baseline="0" dirty="0" smtClean="0"/>
                        <a:t>기본값</a:t>
                      </a:r>
                      <a:r>
                        <a:rPr lang="en-US" altLang="ko-KR" sz="1800" baseline="0" dirty="0" smtClean="0"/>
                        <a:t>: 0s)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</a:t>
            </a:r>
            <a:r>
              <a:rPr lang="en-US" altLang="ko-KR" dirty="0" smtClean="0"/>
              <a:t>tion-timing-function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0868" y="1020209"/>
            <a:ext cx="1584176" cy="1175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</a:t>
            </a:r>
            <a:r>
              <a:rPr lang="en-US" altLang="ko-KR" sz="2000" dirty="0" smtClean="0">
                <a:solidFill>
                  <a:schemeClr val="tx1"/>
                </a:solidFill>
              </a:rPr>
              <a:t>tion-timing-function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9807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95836" y="154926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타이밍 함수를 사용하여 애니메이션 전환효과를 좀 더 세밀하게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65713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96864"/>
              </p:ext>
            </p:extLst>
          </p:nvPr>
        </p:nvGraphicFramePr>
        <p:xfrm>
          <a:off x="1007604" y="2492896"/>
          <a:ext cx="7272808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7"/>
                <a:gridCol w="2952328"/>
                <a:gridCol w="28083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cubic-</a:t>
                      </a:r>
                      <a:r>
                        <a:rPr lang="en-US" altLang="ko-KR" dirty="0" err="1" smtClean="0"/>
                        <a:t>bezier</a:t>
                      </a:r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빠르게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느리게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0.25</a:t>
                      </a:r>
                      <a:r>
                        <a:rPr lang="en-US" altLang="ko-KR" sz="1800" baseline="0" dirty="0" smtClean="0"/>
                        <a:t>, 0.1, 0.25, 1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균일하게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0, 0, 1, 1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ease-in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느리게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빠르게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0.42, 0, 1, 1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ease-out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빠르게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느리게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0, 0, 0.58, 1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ease-in-out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느리게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빠르게 </a:t>
                      </a: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느리게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0.42, 0, 0.58, 1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cubic-</a:t>
                      </a:r>
                      <a:r>
                        <a:rPr lang="en-US" altLang="ko-KR" dirty="0" err="1" smtClean="0"/>
                        <a:t>bezier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(n, n, n, 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수동으로 설정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steps(n)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</a:t>
                      </a:r>
                      <a:r>
                        <a:rPr lang="ko-KR" altLang="en-US" sz="1800" dirty="0" smtClean="0"/>
                        <a:t>번 분할된 애니메이션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55776" y="5862702"/>
            <a:ext cx="373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참고사이트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://easings.net/ko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4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animation-delay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animation-delay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애니메이션의 </a:t>
            </a:r>
            <a:r>
              <a:rPr lang="ko-KR" altLang="en-US" dirty="0" smtClean="0"/>
              <a:t>대기 </a:t>
            </a:r>
            <a:r>
              <a:rPr lang="ko-KR" altLang="en-US" dirty="0" smtClean="0"/>
              <a:t>시간을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17989"/>
              </p:ext>
            </p:extLst>
          </p:nvPr>
        </p:nvGraphicFramePr>
        <p:xfrm>
          <a:off x="3275856" y="3068960"/>
          <a:ext cx="52352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37950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대기시간을 설정</a:t>
                      </a:r>
                      <a:r>
                        <a:rPr lang="en-US" altLang="ko-KR" sz="1800" baseline="0" dirty="0" smtClean="0"/>
                        <a:t> (</a:t>
                      </a:r>
                      <a:r>
                        <a:rPr lang="ko-KR" altLang="en-US" sz="1800" baseline="0" dirty="0" smtClean="0"/>
                        <a:t>기본값</a:t>
                      </a:r>
                      <a:r>
                        <a:rPr lang="en-US" altLang="ko-KR" sz="1800" baseline="0" dirty="0" smtClean="0"/>
                        <a:t>: 0s)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6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animation-</a:t>
            </a:r>
            <a:r>
              <a:rPr lang="en-US" altLang="ko-KR" dirty="0" smtClean="0"/>
              <a:t>iteration-count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9674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animation-iteration-count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애니메이션의 반복 횟수를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68401"/>
              </p:ext>
            </p:extLst>
          </p:nvPr>
        </p:nvGraphicFramePr>
        <p:xfrm>
          <a:off x="3275856" y="3068960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37950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반복 횟수를 설정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: 1)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infinite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무한 반복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9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animation-direction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954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animation-direction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애니메이션의 반복 방</a:t>
            </a:r>
            <a:r>
              <a:rPr lang="ko-KR" altLang="en-US" dirty="0"/>
              <a:t>향</a:t>
            </a:r>
            <a:r>
              <a:rPr lang="ko-KR" altLang="en-US" dirty="0" smtClean="0"/>
              <a:t> 설정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52308"/>
              </p:ext>
            </p:extLst>
          </p:nvPr>
        </p:nvGraphicFramePr>
        <p:xfrm>
          <a:off x="3275856" y="3068960"/>
          <a:ext cx="5235235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37950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정방향만</a:t>
                      </a:r>
                      <a:r>
                        <a:rPr lang="ko-KR" altLang="en-US" sz="1800" dirty="0" smtClean="0"/>
                        <a:t> 반복</a:t>
                      </a:r>
                      <a:r>
                        <a:rPr lang="en-US" altLang="ko-KR" sz="1800" baseline="0" dirty="0" smtClean="0"/>
                        <a:t> (</a:t>
                      </a:r>
                      <a:r>
                        <a:rPr lang="ko-KR" altLang="en-US" sz="1800" baseline="0" dirty="0" smtClean="0"/>
                        <a:t>기본값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역방향만 반복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정방향에서</a:t>
                      </a:r>
                      <a:r>
                        <a:rPr lang="ko-KR" altLang="en-US" sz="1800" dirty="0" smtClean="0"/>
                        <a:t> 역방향으로 반복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왕복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alternate-reverse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역방향에서 </a:t>
                      </a:r>
                      <a:r>
                        <a:rPr lang="ko-KR" altLang="en-US" sz="1800" dirty="0" err="1" smtClean="0"/>
                        <a:t>정방향으로</a:t>
                      </a:r>
                      <a:r>
                        <a:rPr lang="ko-KR" altLang="en-US" sz="1800" dirty="0" smtClean="0"/>
                        <a:t> 반복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왕복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411</Words>
  <Application>Microsoft Office PowerPoint</Application>
  <PresentationFormat>화면 슬라이드 쇼(4:3)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8강 - 애니메이션</vt:lpstr>
      <vt:lpstr>* animation</vt:lpstr>
      <vt:lpstr>* @keyframes</vt:lpstr>
      <vt:lpstr>* animation-name</vt:lpstr>
      <vt:lpstr>* animation-duration</vt:lpstr>
      <vt:lpstr>* animation-timing-function</vt:lpstr>
      <vt:lpstr>* animation-delay</vt:lpstr>
      <vt:lpstr>* animation-iteration-count</vt:lpstr>
      <vt:lpstr>* animation-direction</vt:lpstr>
      <vt:lpstr>* animation-fill-mode</vt:lpstr>
      <vt:lpstr>* animation-play-state</vt:lpstr>
      <vt:lpstr>* animation 단축속성 사용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223</cp:revision>
  <dcterms:created xsi:type="dcterms:W3CDTF">2020-04-08T12:51:32Z</dcterms:created>
  <dcterms:modified xsi:type="dcterms:W3CDTF">2020-12-26T08:02:07Z</dcterms:modified>
  <cp:version/>
</cp:coreProperties>
</file>