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5" r:id="rId3"/>
    <p:sldId id="334" r:id="rId4"/>
    <p:sldId id="336" r:id="rId5"/>
    <p:sldId id="337" r:id="rId6"/>
    <p:sldId id="325" r:id="rId7"/>
    <p:sldId id="31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26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9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Flexible Box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flex-direction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91571" y="1052736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1166439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35696" y="1166439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77832" y="1166439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571" y="2429272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7265" y="254197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95736" y="254197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19872" y="254197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4048" y="1052736"/>
            <a:ext cx="1584176" cy="3693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141" y="1907540"/>
            <a:ext cx="28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r>
              <a:rPr lang="en-US" altLang="ko-KR" b="1" dirty="0" smtClean="0">
                <a:solidFill>
                  <a:srgbClr val="FF0000"/>
                </a:solidFill>
              </a:rPr>
              <a:t>row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24315" y="3267251"/>
            <a:ext cx="32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r>
              <a:rPr lang="en-US" altLang="ko-KR" b="1" dirty="0" smtClean="0">
                <a:solidFill>
                  <a:srgbClr val="FF0000"/>
                </a:solidFill>
              </a:rPr>
              <a:t>row-reverse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48064" y="1234818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48064" y="206566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48063" y="2896506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0273" y="1055579"/>
            <a:ext cx="1584176" cy="3693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64287" y="3861048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64289" y="3007584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64289" y="2116339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00889" y="4869160"/>
            <a:ext cx="322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column-reverse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84664" y="4869159"/>
            <a:ext cx="322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column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69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주 축</a:t>
            </a:r>
            <a:r>
              <a:rPr lang="en-US" altLang="ko-KR" dirty="0" smtClean="0"/>
              <a:t>(main-axis)</a:t>
            </a:r>
            <a:r>
              <a:rPr lang="ko-KR" altLang="en-US" dirty="0" smtClean="0"/>
              <a:t>과 교차 축</a:t>
            </a:r>
            <a:r>
              <a:rPr lang="en-US" altLang="ko-KR" dirty="0" smtClean="0"/>
              <a:t>(cross-axis)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77766" y="1527270"/>
            <a:ext cx="4104456" cy="122413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  <a:alpha val="3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7755" y="1640973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21891" y="1640973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64027" y="1640973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7766" y="2903806"/>
            <a:ext cx="4104456" cy="122413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  <a:alpha val="3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83460" y="3016506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81931" y="3016506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06067" y="3016506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2583" y="1157938"/>
            <a:ext cx="1584176" cy="36932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  <a:alpha val="3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2824" y="4305472"/>
            <a:ext cx="28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r>
              <a:rPr lang="en-US" altLang="ko-KR" b="1" dirty="0" smtClean="0">
                <a:solidFill>
                  <a:srgbClr val="FF0000"/>
                </a:solidFill>
              </a:rPr>
              <a:t>row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26599" y="1340020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6599" y="2170864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6598" y="3001708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2731" y="1160781"/>
            <a:ext cx="1584176" cy="36932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  <a:alpha val="3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66745" y="3966250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66747" y="3112786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66747" y="2221541"/>
            <a:ext cx="1033231" cy="67844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421" y="5046370"/>
            <a:ext cx="32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flex-direction: </a:t>
            </a:r>
            <a:r>
              <a:rPr lang="en-US" altLang="ko-KR" b="1" dirty="0" smtClean="0">
                <a:solidFill>
                  <a:srgbClr val="FF0000"/>
                </a:solidFill>
              </a:rPr>
              <a:t>column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cxnSp>
        <p:nvCxnSpPr>
          <p:cNvPr id="3" name="직선 연결선 2"/>
          <p:cNvCxnSpPr>
            <a:stCxn id="7" idx="1"/>
            <a:endCxn id="7" idx="3"/>
          </p:cNvCxnSpPr>
          <p:nvPr/>
        </p:nvCxnSpPr>
        <p:spPr>
          <a:xfrm>
            <a:off x="477766" y="2139338"/>
            <a:ext cx="4104456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198155" y="1530113"/>
            <a:ext cx="0" cy="1221293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1891" y="2289382"/>
            <a:ext cx="9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주 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0392" y="1147190"/>
            <a:ext cx="10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교차 축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782331" y="1153589"/>
            <a:ext cx="0" cy="3697575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8078" y="791449"/>
            <a:ext cx="9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주 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212913" y="3955151"/>
            <a:ext cx="1553846" cy="11099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32229" y="3966250"/>
            <a:ext cx="10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교차 축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508" y="558924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400" dirty="0" smtClean="0"/>
              <a:t>Item</a:t>
            </a:r>
            <a:r>
              <a:rPr lang="ko-KR" altLang="en-US" sz="2400" dirty="0" smtClean="0"/>
              <a:t>이 쌓이는 방향 축이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주 축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!</a:t>
            </a:r>
          </a:p>
          <a:p>
            <a:pPr marL="285750" indent="-285750" algn="ctr">
              <a:buFontTx/>
              <a:buChar char="-"/>
            </a:pPr>
            <a:r>
              <a:rPr lang="ko-KR" altLang="en-US" sz="2400" dirty="0" smtClean="0"/>
              <a:t>주 축을 </a:t>
            </a:r>
            <a:r>
              <a:rPr lang="ko-KR" altLang="en-US" sz="2400" dirty="0" err="1" smtClean="0"/>
              <a:t>크로스하는</a:t>
            </a:r>
            <a:r>
              <a:rPr lang="ko-KR" altLang="en-US" sz="2400" dirty="0" smtClean="0"/>
              <a:t> 축이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교차 축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45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flex-wrap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flex-wrap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Items</a:t>
            </a:r>
            <a:r>
              <a:rPr lang="ko-KR" altLang="en-US" dirty="0" smtClean="0"/>
              <a:t>의 줄 바꿈을 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86581"/>
              </p:ext>
            </p:extLst>
          </p:nvPr>
        </p:nvGraphicFramePr>
        <p:xfrm>
          <a:off x="1691680" y="3140968"/>
          <a:ext cx="5904656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nowrap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</a:t>
                      </a:r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한 줄에 표시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여러 줄로 묶음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wrap-reverse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</a:t>
                      </a:r>
                      <a:r>
                        <a:rPr lang="en-US" altLang="ko-KR" sz="1800" dirty="0" smtClean="0"/>
                        <a:t>wrap</a:t>
                      </a:r>
                      <a:r>
                        <a:rPr lang="ko-KR" altLang="en-US" sz="1800" dirty="0" smtClean="0"/>
                        <a:t>의 역 방향으로 여러 줄로 묶음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flex-wrap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91571" y="1052736"/>
            <a:ext cx="4104456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1" y="1166439"/>
            <a:ext cx="720080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629" y="2780928"/>
            <a:ext cx="28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flex-wrap: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nowrap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86573" y="1166439"/>
            <a:ext cx="720080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83759" y="1166439"/>
            <a:ext cx="720080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87824" y="1166439"/>
            <a:ext cx="720080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79912" y="1166439"/>
            <a:ext cx="720080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48427" y="1052736"/>
            <a:ext cx="4104456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68416" y="1166439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3485" y="2780928"/>
            <a:ext cx="28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flex-wrap: </a:t>
            </a:r>
            <a:r>
              <a:rPr lang="en-US" altLang="ko-KR" b="1" dirty="0" smtClean="0">
                <a:solidFill>
                  <a:srgbClr val="FF0000"/>
                </a:solidFill>
              </a:rPr>
              <a:t>wrap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18526" y="1166439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24328" y="1166439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68415" y="1997283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28782" y="1997283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022" y="3789040"/>
            <a:ext cx="4104456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9352" y="4365104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080" y="3861048"/>
            <a:ext cx="28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flex-wrap: </a:t>
            </a:r>
            <a:r>
              <a:rPr lang="en-US" altLang="ko-KR" b="1" dirty="0" smtClean="0">
                <a:solidFill>
                  <a:srgbClr val="FF0000"/>
                </a:solidFill>
              </a:rPr>
              <a:t>wrap-reverse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42607" y="4365104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32064" y="5207253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9353" y="5227365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42608" y="5227365"/>
            <a:ext cx="1143743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flex-flow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flex-direction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flex-wrap</a:t>
            </a:r>
            <a:r>
              <a:rPr lang="ko-KR" altLang="en-US" dirty="0" smtClean="0"/>
              <a:t>의 단축 속성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7" y="3284984"/>
            <a:ext cx="5448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1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justify-content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justify-content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 축</a:t>
            </a:r>
            <a:r>
              <a:rPr lang="en-US" altLang="ko-KR" dirty="0" smtClean="0"/>
              <a:t>(main-axis)</a:t>
            </a:r>
            <a:r>
              <a:rPr lang="ko-KR" altLang="en-US" dirty="0" smtClean="0"/>
              <a:t>의 정렬 방법을 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51438"/>
              </p:ext>
            </p:extLst>
          </p:nvPr>
        </p:nvGraphicFramePr>
        <p:xfrm>
          <a:off x="1619672" y="2852936"/>
          <a:ext cx="5904656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시작점부터 정렬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끝점부터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은 시작점에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마지막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은 끝점에 정렬되고 나머지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Items</a:t>
                      </a:r>
                      <a:r>
                        <a:rPr lang="ko-KR" altLang="en-US" sz="1800" baseline="0" dirty="0" smtClean="0"/>
                        <a:t>는 사이에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균등한 여백을 포함하여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justify-content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6" y="785550"/>
            <a:ext cx="410445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2601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604" y="2156259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justify-content: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flex-start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13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67547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54360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785550"/>
            <a:ext cx="410445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24129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43084" y="2156259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justify-content: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flex-end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16393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04953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83140" y="899252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536" y="2810158"/>
            <a:ext cx="410445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2120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2604" y="4180867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justify-content: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97132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477066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3879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17922" y="2810158"/>
            <a:ext cx="410445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33268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10401" y="4166352"/>
            <a:ext cx="39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justify-content: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space-between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804853" y="292781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27753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89782" y="292386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5536" y="4817998"/>
            <a:ext cx="410445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1560" y="4931698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2604" y="6188707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justify-content: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space-around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83072" y="4931699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51442" y="493170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57705" y="4931700"/>
            <a:ext cx="720080" cy="11104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align-content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7" y="146995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교</a:t>
            </a:r>
            <a:r>
              <a:rPr lang="ko-KR" altLang="en-US" dirty="0"/>
              <a:t>차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(cross-axis)</a:t>
            </a:r>
            <a:r>
              <a:rPr lang="ko-KR" altLang="en-US" dirty="0" smtClean="0"/>
              <a:t>의 정렬 방법을 설정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주의할 점은 </a:t>
            </a:r>
            <a:r>
              <a:rPr lang="en-US" altLang="ko-KR" dirty="0" smtClean="0"/>
              <a:t>flex-wrap </a:t>
            </a:r>
            <a:r>
              <a:rPr lang="ko-KR" altLang="en-US" dirty="0" smtClean="0"/>
              <a:t>속성을 통해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가 여러 줄</a:t>
            </a:r>
            <a:r>
              <a:rPr lang="en-US" altLang="ko-KR" dirty="0" smtClean="0"/>
              <a:t>(2</a:t>
            </a:r>
            <a:r>
              <a:rPr lang="ko-KR" altLang="en-US" dirty="0" smtClean="0"/>
              <a:t>줄 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이고 여백이 있을 경우에만 사용할 수 있음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72742"/>
              </p:ext>
            </p:extLst>
          </p:nvPr>
        </p:nvGraphicFramePr>
        <p:xfrm>
          <a:off x="1619672" y="2852936"/>
          <a:ext cx="5904656" cy="3408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의 교차 축을 채우기 위해 </a:t>
                      </a:r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늘림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시작점부터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끝점부터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은 시작점에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마지막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은 끝점에 정렬되고 나머지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Items</a:t>
                      </a:r>
                      <a:r>
                        <a:rPr lang="ko-KR" altLang="en-US" sz="1800" baseline="0" dirty="0" smtClean="0"/>
                        <a:t>는 사이에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균등한 여백을 포함하여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align-content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6" y="785550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76" y="2420888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stretch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31640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728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5816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160616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20192" y="160616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4008" y="788497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88024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9048" y="2423835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flex-start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80112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72200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164288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88024" y="1437427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68664" y="1437427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0912" y="2817091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8071" y="3185111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952" y="4452429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flex-end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50159" y="3185111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42247" y="3185111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34335" y="3185111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8071" y="383109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338711" y="383109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44008" y="2814145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788024" y="3010480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19048" y="4449483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580112" y="3010480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64577" y="30211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4288" y="30211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88024" y="3656464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68664" y="3656464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7740" y="4815869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61756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780" y="6451207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space-between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353844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45932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38020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61756" y="582987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2396" y="582253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44008" y="4835088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788024" y="49814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19048" y="6470426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align-content: </a:t>
            </a:r>
            <a:r>
              <a:rPr lang="en-US" altLang="ko-KR" b="1" dirty="0" smtClean="0">
                <a:solidFill>
                  <a:srgbClr val="FF0000"/>
                </a:solidFill>
              </a:rPr>
              <a:t>space-around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580112" y="49814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72200" y="49814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64288" y="498148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88024" y="570005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568664" y="570005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align-items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align-items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7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교</a:t>
            </a:r>
            <a:r>
              <a:rPr lang="ko-KR" altLang="en-US" dirty="0"/>
              <a:t>차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(cross-axis)</a:t>
            </a:r>
            <a:r>
              <a:rPr lang="ko-KR" altLang="en-US" dirty="0" smtClean="0"/>
              <a:t>의 정렬 방법을 설정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Items</a:t>
            </a:r>
            <a:r>
              <a:rPr lang="ko-KR" altLang="en-US" dirty="0" smtClean="0"/>
              <a:t>가 한 줄일 경우 많이 사용하며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align-content</a:t>
            </a:r>
            <a:r>
              <a:rPr lang="ko-KR" altLang="en-US" dirty="0" smtClean="0"/>
              <a:t>속성이 없거나 기본값</a:t>
            </a:r>
            <a:r>
              <a:rPr lang="en-US" altLang="ko-KR" dirty="0" smtClean="0"/>
              <a:t>(stretch)</a:t>
            </a:r>
            <a:r>
              <a:rPr lang="ko-KR" altLang="en-US" dirty="0" smtClean="0"/>
              <a:t>이어야 합니다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85404"/>
              </p:ext>
            </p:extLst>
          </p:nvPr>
        </p:nvGraphicFramePr>
        <p:xfrm>
          <a:off x="1619672" y="2852936"/>
          <a:ext cx="5904656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의 교차 축을 채우기 위해 </a:t>
                      </a:r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늘림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시작점부터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끝점부터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문자 기준선에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4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Flexbox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7546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align-items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6" y="785550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76" y="2420888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align-items: </a:t>
            </a:r>
            <a:r>
              <a:rPr lang="en-US" altLang="ko-KR" b="1" dirty="0" smtClean="0">
                <a:solidFill>
                  <a:srgbClr val="FF0000"/>
                </a:solidFill>
              </a:rPr>
              <a:t>stretch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31640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728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5816" y="78849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160616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20192" y="1606165"/>
            <a:ext cx="720080" cy="814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4008" y="788497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88024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9048" y="2423835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align-items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flex-start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80112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72200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164288" y="791443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88024" y="160616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82832" y="1606166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0912" y="2817091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61756" y="300802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952" y="4452429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align-items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flex-end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53844" y="300802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45932" y="300802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38020" y="300802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8071" y="383109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338711" y="383109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44008" y="2814145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788024" y="291423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19048" y="4449483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align-items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580112" y="2914238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64577" y="2924944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4288" y="2924944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88024" y="3717032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68664" y="3717032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7740" y="4815869"/>
            <a:ext cx="3600400" cy="163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61756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780" y="6451207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align-items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baseline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353844" y="4879991"/>
            <a:ext cx="720080" cy="4989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45932" y="5004742"/>
            <a:ext cx="720080" cy="310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38020" y="4818815"/>
            <a:ext cx="720080" cy="621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64564" y="5751641"/>
            <a:ext cx="720080" cy="3931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38711" y="5633538"/>
            <a:ext cx="720080" cy="5894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" name="직선 연결선 2"/>
          <p:cNvCxnSpPr>
            <a:stCxn id="49" idx="1"/>
            <a:endCxn id="49" idx="3"/>
          </p:cNvCxnSpPr>
          <p:nvPr/>
        </p:nvCxnSpPr>
        <p:spPr>
          <a:xfrm>
            <a:off x="4644008" y="1606166"/>
            <a:ext cx="36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20912" y="3631814"/>
            <a:ext cx="36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644008" y="3629362"/>
            <a:ext cx="36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20912" y="5633538"/>
            <a:ext cx="36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20912" y="5229200"/>
            <a:ext cx="3600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17740" y="6021338"/>
            <a:ext cx="3600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Flex Items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7855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 Items</a:t>
            </a:r>
            <a:r>
              <a:rPr lang="ko-KR" altLang="en-US" dirty="0" smtClean="0"/>
              <a:t>의 속성들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34076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Flex Items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1825754"/>
            <a:ext cx="331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5159"/>
              </p:ext>
            </p:extLst>
          </p:nvPr>
        </p:nvGraphicFramePr>
        <p:xfrm>
          <a:off x="971600" y="2204864"/>
          <a:ext cx="726554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208"/>
                <a:gridCol w="53933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</a:t>
                      </a:r>
                      <a:r>
                        <a:rPr lang="en-US" altLang="ko-KR" sz="1800" baseline="0" dirty="0" smtClean="0"/>
                        <a:t> Item</a:t>
                      </a:r>
                      <a:r>
                        <a:rPr lang="ko-KR" altLang="en-US" sz="1800" baseline="0" dirty="0" smtClean="0"/>
                        <a:t>의 순서를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flex-grow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 Item</a:t>
                      </a:r>
                      <a:r>
                        <a:rPr lang="ko-KR" altLang="en-US" sz="1800" dirty="0" smtClean="0"/>
                        <a:t>의 증가 너비 비율을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flex-shrink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</a:t>
                      </a:r>
                      <a:r>
                        <a:rPr lang="en-US" altLang="ko-KR" sz="1800" baseline="0" dirty="0" smtClean="0"/>
                        <a:t> Item</a:t>
                      </a:r>
                      <a:r>
                        <a:rPr lang="ko-KR" altLang="en-US" sz="1800" baseline="0" dirty="0" smtClean="0"/>
                        <a:t>의 감소 너비 비율을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flex-basis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 Item</a:t>
                      </a:r>
                      <a:r>
                        <a:rPr lang="ko-KR" altLang="en-US" sz="1800" dirty="0" smtClean="0"/>
                        <a:t>의 공간 배분 전 기본 너비를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flex-grow, flex-shrink,</a:t>
                      </a:r>
                      <a:r>
                        <a:rPr lang="en-US" altLang="ko-KR" sz="1800" baseline="0" dirty="0" smtClean="0"/>
                        <a:t> flex-basis</a:t>
                      </a:r>
                      <a:r>
                        <a:rPr lang="ko-KR" altLang="en-US" sz="1800" baseline="0" dirty="0" smtClean="0"/>
                        <a:t>의 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align-self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교차 축에서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의 정렬 방법을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order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들의 순서를 설정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숫자가 클 수록 순서가 밀림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음수가 허용됨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9244"/>
              </p:ext>
            </p:extLst>
          </p:nvPr>
        </p:nvGraphicFramePr>
        <p:xfrm>
          <a:off x="1979712" y="3140968"/>
          <a:ext cx="52352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의 순서를 설정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smtClean="0"/>
                        <a:t>기본값 </a:t>
                      </a:r>
                      <a:r>
                        <a:rPr lang="en-US" altLang="ko-KR" sz="1800" baseline="0" dirty="0" smtClean="0"/>
                        <a:t>0)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order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259632" y="923515"/>
            <a:ext cx="6801163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648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4133" y="2039639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44845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88341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93485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732240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5330" y="2049195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18827" y="2047885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32084" y="2050125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62725" y="2068307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1234133" y="3501008"/>
            <a:ext cx="6801163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78149" y="3630229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8634" y="4617132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-1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19346" y="3630229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62842" y="3630229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67986" y="3630229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06741" y="3630229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49831" y="4626688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93328" y="4625378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06585" y="4627618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37226" y="4645800"/>
            <a:ext cx="14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order: </a:t>
            </a:r>
            <a:r>
              <a:rPr lang="en-US" altLang="ko-KR" b="1" dirty="0" smtClean="0">
                <a:solidFill>
                  <a:srgbClr val="FF0000"/>
                </a:solidFill>
              </a:rPr>
              <a:t>20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25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flex-grow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flex-grow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019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의 증가 너비 비율을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숫자가 크면 더 많은 너비를 가짐</a:t>
            </a:r>
            <a:r>
              <a:rPr lang="en-US" altLang="ko-KR" dirty="0" smtClean="0"/>
              <a:t>..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12807"/>
              </p:ext>
            </p:extLst>
          </p:nvPr>
        </p:nvGraphicFramePr>
        <p:xfrm>
          <a:off x="1867490" y="2924944"/>
          <a:ext cx="52352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의 증가 너비 비율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기본값 </a:t>
                      </a:r>
                      <a:r>
                        <a:rPr lang="en-US" altLang="ko-KR" sz="1800" baseline="0" dirty="0" smtClean="0"/>
                        <a:t>0)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flex-grow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845354" y="923515"/>
            <a:ext cx="532859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89369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30566" y="1052736"/>
            <a:ext cx="2331211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48724" y="1052736"/>
            <a:ext cx="114374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5744" y="2564904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47865" y="2564904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06997" y="2559119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1566244" y="3573016"/>
            <a:ext cx="579344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10259" y="3702237"/>
            <a:ext cx="896899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28772" y="5214405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04861" y="5214405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75656" y="5206885"/>
            <a:ext cx="15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16634" y="3702237"/>
            <a:ext cx="1791816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79166" y="3702237"/>
            <a:ext cx="2664296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flex-shrink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flex-shrink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019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의 감소 너비 비율을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숫자가 크면 더 많은 너비가 감소함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5790"/>
              </p:ext>
            </p:extLst>
          </p:nvPr>
        </p:nvGraphicFramePr>
        <p:xfrm>
          <a:off x="1867490" y="2924944"/>
          <a:ext cx="52352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의 증가 너비 비율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기본값 </a:t>
                      </a:r>
                      <a:r>
                        <a:rPr lang="en-US" altLang="ko-KR" sz="1800" baseline="0" dirty="0" smtClean="0"/>
                        <a:t>1)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6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flex-shrink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845354" y="923514"/>
            <a:ext cx="5174918" cy="257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79712" y="1017002"/>
            <a:ext cx="2331211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3728" y="136775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flex-basis: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00px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flex-shrink: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09650" y="1015773"/>
            <a:ext cx="2331211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1139" y="14139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flex-basis: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00px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flex-shrink: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46254" y="2564904"/>
            <a:ext cx="204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* 2 = 400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3294" y="2564887"/>
            <a:ext cx="204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* 1 = 200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93423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2       :       1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1845354" y="3676898"/>
            <a:ext cx="4382830" cy="257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9713" y="3770386"/>
            <a:ext cx="1728192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68878" y="3770386"/>
            <a:ext cx="2157969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020272" y="3501007"/>
            <a:ext cx="0" cy="27533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2" idx="3"/>
          </p:cNvCxnSpPr>
          <p:nvPr/>
        </p:nvCxnSpPr>
        <p:spPr>
          <a:xfrm flipV="1">
            <a:off x="6228184" y="4965644"/>
            <a:ext cx="792088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0851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90px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0528" y="4028801"/>
            <a:ext cx="184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</a:t>
            </a:r>
          </a:p>
          <a:p>
            <a:r>
              <a:rPr lang="en-US" altLang="ko-KR" dirty="0" smtClean="0"/>
              <a:t>- (90px / 3 * 2) = </a:t>
            </a:r>
            <a:r>
              <a:rPr lang="en-US" altLang="ko-KR" b="1" dirty="0" smtClean="0">
                <a:solidFill>
                  <a:srgbClr val="FF0000"/>
                </a:solidFill>
              </a:rPr>
              <a:t>140px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25285" y="4048331"/>
            <a:ext cx="184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</a:t>
            </a:r>
          </a:p>
          <a:p>
            <a:r>
              <a:rPr lang="en-US" altLang="ko-KR" dirty="0" smtClean="0"/>
              <a:t>- (90px / 3 * 1) = </a:t>
            </a:r>
            <a:r>
              <a:rPr lang="en-US" altLang="ko-KR" b="1" dirty="0" smtClean="0">
                <a:solidFill>
                  <a:srgbClr val="FF0000"/>
                </a:solidFill>
              </a:rPr>
              <a:t>170px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flex-shrink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405526" y="923514"/>
            <a:ext cx="6192688" cy="257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9542" y="1017002"/>
            <a:ext cx="3339323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5087" y="136775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flex-basis: </a:t>
            </a:r>
            <a:r>
              <a:rPr lang="en-US" altLang="ko-KR" b="1" dirty="0" smtClean="0">
                <a:solidFill>
                  <a:srgbClr val="FF0000"/>
                </a:solidFill>
              </a:rPr>
              <a:t>300px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flex-shrink: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87592" y="1015773"/>
            <a:ext cx="2331211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9081" y="14139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flex-basis: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00px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flex-shrink: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97613" y="2564904"/>
            <a:ext cx="204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00px * 2 = 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31236" y="2564887"/>
            <a:ext cx="204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* 1 = 200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2318" y="2934236"/>
            <a:ext cx="385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  3            :           1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1405526" y="3676898"/>
            <a:ext cx="5256584" cy="257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49542" y="3770386"/>
            <a:ext cx="2736305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97694" y="3770386"/>
            <a:ext cx="2001558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98214" y="3501007"/>
            <a:ext cx="0" cy="27533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2" idx="3"/>
          </p:cNvCxnSpPr>
          <p:nvPr/>
        </p:nvCxnSpPr>
        <p:spPr>
          <a:xfrm>
            <a:off x="6662110" y="4965645"/>
            <a:ext cx="93610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4789" y="5080783"/>
            <a:ext cx="8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5118" y="4028801"/>
            <a:ext cx="184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00px </a:t>
            </a:r>
          </a:p>
          <a:p>
            <a:r>
              <a:rPr lang="en-US" altLang="ko-KR" dirty="0" smtClean="0"/>
              <a:t>- (100px / 4 * 3) = </a:t>
            </a:r>
            <a:r>
              <a:rPr lang="en-US" altLang="ko-KR" b="1" dirty="0" smtClean="0">
                <a:solidFill>
                  <a:srgbClr val="FF0000"/>
                </a:solidFill>
              </a:rPr>
              <a:t>225px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5897" y="4042247"/>
            <a:ext cx="184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200px </a:t>
            </a:r>
          </a:p>
          <a:p>
            <a:r>
              <a:rPr lang="en-US" altLang="ko-KR" dirty="0" smtClean="0"/>
              <a:t>- (100px / 4 * 1) = </a:t>
            </a:r>
            <a:r>
              <a:rPr lang="en-US" altLang="ko-KR" b="1" dirty="0" smtClean="0">
                <a:solidFill>
                  <a:srgbClr val="FF0000"/>
                </a:solidFill>
              </a:rPr>
              <a:t>175px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수평 레이아웃을 만드는 강력한 기능 </a:t>
            </a:r>
            <a:r>
              <a:rPr lang="en-US" altLang="ko-KR" dirty="0" smtClean="0"/>
              <a:t>flex box!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41277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요소들은 기본적으로 블록 개념이 많아서 자동으로 수직으로 쌓이기 때문에 수직 레이아웃에 대해서는 큰 불편을 느끼지 않습니다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그러나 요소를 가로로 배치하는 수평 레이아웃의 경우 </a:t>
            </a:r>
            <a:r>
              <a:rPr lang="en-US" altLang="ko-KR" dirty="0" smtClean="0">
                <a:latin typeface="+mj-ea"/>
                <a:ea typeface="+mj-ea"/>
              </a:rPr>
              <a:t>CSS</a:t>
            </a:r>
            <a:r>
              <a:rPr lang="ko-KR" altLang="en-US" dirty="0" smtClean="0">
                <a:latin typeface="+mj-ea"/>
                <a:ea typeface="+mj-ea"/>
              </a:rPr>
              <a:t>를 사용하는 개발자들에게 큰 고통을 선사합니다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765" y="326726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float???</a:t>
            </a:r>
            <a:endParaRPr lang="ko-KR" altLang="en-US" sz="3600" b="1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9257" y="32568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inline-block???</a:t>
            </a:r>
            <a:endParaRPr lang="ko-KR" altLang="en-US" sz="3600" b="1" dirty="0">
              <a:solidFill>
                <a:srgbClr val="0070C0"/>
              </a:solidFill>
              <a:latin typeface="Gadug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901" y="39136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clearfix</a:t>
            </a:r>
            <a:r>
              <a:rPr lang="ko-KR" altLang="en-US" sz="1600" dirty="0" smtClean="0"/>
              <a:t>문제 때문에 짜증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3764" y="3913601"/>
            <a:ext cx="391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의도치 않은 공백발생 문제 때문에 짜증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70183" y="494116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C000"/>
                </a:solidFill>
              </a:rPr>
              <a:t>CSS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3200" dirty="0" smtClean="0"/>
              <a:t>에서 답은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Flex</a:t>
            </a:r>
            <a:r>
              <a:rPr lang="ko-KR" altLang="en-US" sz="3200" dirty="0" smtClean="0"/>
              <a:t>다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2051720" y="4797152"/>
            <a:ext cx="49685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flex-basis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flex-basis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01999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의 공간 배분 전 기본 너비를 설정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값이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등의 속성으로 너비를 설정할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flex-basis</a:t>
            </a:r>
            <a:r>
              <a:rPr lang="ko-KR" altLang="en-US" dirty="0" smtClean="0"/>
              <a:t>를 설정하면 자체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값이 무시됨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21159"/>
              </p:ext>
            </p:extLst>
          </p:nvPr>
        </p:nvGraphicFramePr>
        <p:xfrm>
          <a:off x="1868392" y="3717032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가변 </a:t>
                      </a:r>
                      <a:r>
                        <a:rPr lang="en-US" altLang="ko-KR" sz="1800" baseline="0" dirty="0" smtClean="0"/>
                        <a:t>Item</a:t>
                      </a:r>
                      <a:r>
                        <a:rPr lang="ko-KR" altLang="en-US" sz="1800" baseline="0" dirty="0" smtClean="0"/>
                        <a:t>과 같은 너비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기본값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em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등 단위로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flex-basis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043608" y="923515"/>
            <a:ext cx="6912768" cy="214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59632" y="1052736"/>
            <a:ext cx="1677708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5136" y="1052736"/>
            <a:ext cx="125109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500268" y="1052736"/>
            <a:ext cx="331209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67619" y="2281235"/>
            <a:ext cx="171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auto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25135" y="1444134"/>
            <a:ext cx="103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7619" y="1444134"/>
            <a:ext cx="15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Hello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68" y="1444134"/>
            <a:ext cx="21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See you again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60563" y="2281235"/>
            <a:ext cx="158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auto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56075" y="2296557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auto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36582" y="1052736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20088" y="1052736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392722" y="1071272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358976" y="1071272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21474" y="1039332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788951" y="1047339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69217" y="138456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2668" y="14165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2240" y="141650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2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3573016"/>
            <a:ext cx="6912768" cy="214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59632" y="3702237"/>
            <a:ext cx="153155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37340" y="3702237"/>
            <a:ext cx="1438888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572000" y="3702237"/>
            <a:ext cx="3240360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767" y="4946058"/>
            <a:ext cx="130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339" y="4111289"/>
            <a:ext cx="103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267619" y="4093635"/>
            <a:ext cx="15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Hello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8633" y="4093635"/>
            <a:ext cx="21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See you again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37340" y="4946057"/>
            <a:ext cx="131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256075" y="4946058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1286261" y="3702237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758072" y="3719891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55982" y="3719891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343113" y="3719891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580023" y="3702237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788951" y="3702237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73382" y="36942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04756" y="371232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04286" y="371989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2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flex-basis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1115616" y="2348115"/>
            <a:ext cx="6984776" cy="214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59632" y="2477336"/>
            <a:ext cx="2048229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80640" y="2477336"/>
            <a:ext cx="205545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36761" y="2484733"/>
            <a:ext cx="244827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372115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100px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80639" y="2886388"/>
            <a:ext cx="103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267620" y="2868734"/>
            <a:ext cx="15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Hello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36761" y="2876132"/>
            <a:ext cx="172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See you again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41871" y="3721157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100px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27391" y="3721157"/>
            <a:ext cx="212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flex-grow: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flex-basis: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100px</a:t>
            </a:r>
            <a:r>
              <a:rPr lang="en-US" altLang="ko-KR" sz="1400" b="1" dirty="0" smtClean="0"/>
              <a:t>;</a:t>
            </a:r>
            <a:endParaRPr lang="ko-KR" altLang="en-US" sz="1400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7959155" y="2494587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76583" y="28225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280958" y="2494397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23409" y="2494990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092934" y="2494990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293692" y="2494990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63217" y="2494990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89832" y="2484734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59357" y="2484734"/>
            <a:ext cx="0" cy="115212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411825" y="2484733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32705" y="284022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F0"/>
                </a:solidFill>
              </a:rPr>
              <a:t>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80312" y="284022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2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293692" y="2822567"/>
            <a:ext cx="1669525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423409" y="2822567"/>
            <a:ext cx="1669525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589832" y="2822567"/>
            <a:ext cx="1669525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1995" y="24949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100px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82107" y="24949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100px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52390" y="24955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100px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21793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82740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flex-grow, flex-shrink, flex-basis</a:t>
            </a:r>
            <a:r>
              <a:rPr lang="ko-KR" altLang="en-US" dirty="0" smtClean="0"/>
              <a:t>의 단축 속성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flex-grow</a:t>
            </a:r>
            <a:r>
              <a:rPr lang="ko-KR" altLang="en-US" dirty="0" smtClean="0"/>
              <a:t>를 제외한 속성은 생략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생략시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flex-basis</a:t>
            </a:r>
            <a:r>
              <a:rPr lang="ko-KR" altLang="en-US" dirty="0" smtClean="0"/>
              <a:t>의 경우 기본값이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적용되는 것에 주의할 것</a:t>
            </a:r>
            <a:r>
              <a:rPr lang="en-US" altLang="ko-KR" dirty="0" smtClean="0"/>
              <a:t>!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679598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80506"/>
            <a:ext cx="6324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5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align-self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align-self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78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교</a:t>
            </a:r>
            <a:r>
              <a:rPr lang="ko-KR" altLang="en-US" dirty="0"/>
              <a:t>차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(cross-axis)</a:t>
            </a:r>
            <a:r>
              <a:rPr lang="ko-KR" altLang="en-US" dirty="0" smtClean="0"/>
              <a:t>에서 개별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정렬 방법을 설정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align-items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내부의 모든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대해 정렬 방법을 설정하지만 이 속성은 일부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만 설정할 때 사용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align-items </a:t>
            </a:r>
            <a:r>
              <a:rPr lang="ko-KR" altLang="en-US" dirty="0" smtClean="0"/>
              <a:t>속성보다 우선함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22915"/>
              </p:ext>
            </p:extLst>
          </p:nvPr>
        </p:nvGraphicFramePr>
        <p:xfrm>
          <a:off x="1251728" y="3356992"/>
          <a:ext cx="6768752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8216"/>
                <a:gridCol w="47205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align-items</a:t>
                      </a:r>
                      <a:r>
                        <a:rPr lang="ko-KR" altLang="en-US" sz="1800" dirty="0" smtClean="0"/>
                        <a:t>를 상속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의 교차 축을 채우기 위해 </a:t>
                      </a:r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을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을 시작점부터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을 끝점부터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을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</a:t>
                      </a:r>
                      <a:r>
                        <a:rPr lang="ko-KR" altLang="en-US" sz="1800" dirty="0" smtClean="0"/>
                        <a:t>을 문자 기준선에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* </a:t>
            </a:r>
            <a:r>
              <a:rPr lang="en-US" altLang="ko-KR" smtClean="0"/>
              <a:t>align-</a:t>
            </a:r>
            <a:r>
              <a:rPr lang="en-US" altLang="ko-KR" smtClean="0"/>
              <a:t>self</a:t>
            </a:r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1457220" y="1718534"/>
            <a:ext cx="6048672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601236" y="1876864"/>
            <a:ext cx="1440160" cy="1129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70C0"/>
                </a:solidFill>
              </a:rPr>
              <a:t>A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19268" y="980728"/>
            <a:ext cx="345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align-items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center</a:t>
            </a:r>
            <a:r>
              <a:rPr lang="en-US" altLang="ko-KR" sz="2000" b="1" dirty="0" smtClean="0"/>
              <a:t>;</a:t>
            </a:r>
            <a:endParaRPr lang="ko-KR" altLang="en-US" sz="20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188584" y="2002844"/>
            <a:ext cx="1440160" cy="90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B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769588" y="2576744"/>
            <a:ext cx="1440160" cy="5646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353764" y="1729700"/>
            <a:ext cx="936104" cy="14117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70C0"/>
                </a:solidFill>
              </a:rPr>
              <a:t>D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01236" y="3173024"/>
            <a:ext cx="1440160" cy="9217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88584" y="3351665"/>
            <a:ext cx="1224136" cy="1071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7" name="직선 연결선 56"/>
          <p:cNvCxnSpPr>
            <a:endCxn id="83" idx="3"/>
          </p:cNvCxnSpPr>
          <p:nvPr/>
        </p:nvCxnSpPr>
        <p:spPr>
          <a:xfrm flipV="1">
            <a:off x="1496212" y="3158694"/>
            <a:ext cx="6009680" cy="14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457220" y="2441560"/>
            <a:ext cx="604867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57220" y="3887400"/>
            <a:ext cx="604867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85" idx="2"/>
          </p:cNvCxnSpPr>
          <p:nvPr/>
        </p:nvCxnSpPr>
        <p:spPr>
          <a:xfrm flipH="1">
            <a:off x="3041396" y="1380838"/>
            <a:ext cx="3032" cy="3376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21816" y="1268760"/>
            <a:ext cx="0" cy="7340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96656" y="911122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align-self : </a:t>
            </a:r>
            <a:r>
              <a:rPr lang="en-US" altLang="ko-KR" b="1" dirty="0" smtClean="0">
                <a:solidFill>
                  <a:srgbClr val="FF0000"/>
                </a:solidFill>
              </a:rPr>
              <a:t>stretch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4639442" y="3856482"/>
            <a:ext cx="1934912" cy="234460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98968" y="4969520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align-self : </a:t>
            </a:r>
            <a:r>
              <a:rPr lang="en-US" altLang="ko-KR" b="1" dirty="0" smtClean="0">
                <a:solidFill>
                  <a:srgbClr val="FF0000"/>
                </a:solidFill>
              </a:rPr>
              <a:t>flex-end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21316" y="3824243"/>
            <a:ext cx="0" cy="11977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6156" y="5022027"/>
            <a:ext cx="34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align-self : </a:t>
            </a:r>
            <a:r>
              <a:rPr lang="en-US" altLang="ko-KR" b="1" dirty="0" smtClean="0">
                <a:solidFill>
                  <a:srgbClr val="FF0000"/>
                </a:solidFill>
              </a:rPr>
              <a:t>flex-start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9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 box</a:t>
            </a:r>
            <a:r>
              <a:rPr lang="ko-KR" altLang="en-US" dirty="0" smtClean="0"/>
              <a:t>의 핵심 개념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412275" y="1339898"/>
            <a:ext cx="251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Gadugi" panose="020B0502040204020203" pitchFamily="34" charset="0"/>
              </a:rPr>
              <a:t>Container</a:t>
            </a:r>
            <a:endParaRPr lang="ko-KR" altLang="en-US" sz="3600" b="1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3568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Items</a:t>
            </a:r>
            <a:endParaRPr lang="ko-KR" altLang="en-US" sz="3600" b="1" dirty="0">
              <a:solidFill>
                <a:srgbClr val="0070C0"/>
              </a:solidFill>
              <a:latin typeface="Gadug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804" y="2420018"/>
            <a:ext cx="332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정렬대상인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들을 감싸는 요소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7228" y="2411664"/>
            <a:ext cx="391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실제로 정렬될 대상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1123874"/>
            <a:ext cx="280831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0072" y="1139989"/>
            <a:ext cx="280831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3708" y="3902684"/>
            <a:ext cx="547260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03748" y="4478748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03948" y="4478748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32140" y="4478748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620" y="33794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ontainer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Flex Container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1118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 Container</a:t>
            </a:r>
            <a:r>
              <a:rPr lang="ko-KR" altLang="en-US" dirty="0" smtClean="0"/>
              <a:t>의 속성들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34076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Flex Container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1825754"/>
            <a:ext cx="331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56811"/>
              </p:ext>
            </p:extLst>
          </p:nvPr>
        </p:nvGraphicFramePr>
        <p:xfrm>
          <a:off x="971600" y="2204864"/>
          <a:ext cx="726554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208"/>
                <a:gridCol w="53933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 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flex-direction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 items</a:t>
                      </a:r>
                      <a:r>
                        <a:rPr lang="ko-KR" altLang="en-US" sz="1800" dirty="0" smtClean="0"/>
                        <a:t>의 주 축을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flex-wrap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 items</a:t>
                      </a:r>
                      <a:r>
                        <a:rPr lang="ko-KR" altLang="en-US" sz="1800" dirty="0" smtClean="0"/>
                        <a:t>의 줄 바꿈을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flex-flow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flex-direction</a:t>
                      </a:r>
                      <a:r>
                        <a:rPr lang="ko-KR" altLang="en-US" sz="1800" dirty="0" smtClean="0"/>
                        <a:t>과 </a:t>
                      </a:r>
                      <a:r>
                        <a:rPr lang="en-US" altLang="ko-KR" sz="1800" dirty="0" smtClean="0"/>
                        <a:t>flex-wrap</a:t>
                      </a:r>
                      <a:r>
                        <a:rPr lang="ko-KR" altLang="en-US" sz="1800" dirty="0" smtClean="0"/>
                        <a:t>의 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justify-content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 축의 정렬 방법을 설정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align-content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교차 축의 정렬 방법을 설정 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줄 이상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교차 축에서 </a:t>
                      </a:r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의 정렬 방법을 설정 </a:t>
                      </a:r>
                      <a:r>
                        <a:rPr lang="en-US" altLang="ko-KR" sz="1800" dirty="0" smtClean="0"/>
                        <a:t>(1</a:t>
                      </a:r>
                      <a:r>
                        <a:rPr lang="ko-KR" altLang="en-US" sz="1800" dirty="0" smtClean="0"/>
                        <a:t>줄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display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Flex Container</a:t>
            </a:r>
            <a:r>
              <a:rPr lang="ko-KR" altLang="en-US" dirty="0" smtClean="0"/>
              <a:t>를 정의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04577"/>
              </p:ext>
            </p:extLst>
          </p:nvPr>
        </p:nvGraphicFramePr>
        <p:xfrm>
          <a:off x="1979712" y="3140968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block</a:t>
                      </a:r>
                      <a:r>
                        <a:rPr lang="ko-KR" altLang="en-US" sz="1800" dirty="0" smtClean="0"/>
                        <a:t>특성의 </a:t>
                      </a:r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inline-flex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inline</a:t>
                      </a:r>
                      <a:r>
                        <a:rPr lang="ko-KR" altLang="en-US" sz="1800" dirty="0" smtClean="0"/>
                        <a:t>특성의 </a:t>
                      </a:r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display : 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inline-flex</a:t>
            </a:r>
            <a:r>
              <a:rPr lang="ko-KR" altLang="en-US" dirty="0" smtClean="0"/>
              <a:t>의 차이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91571" y="1052736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2453" y="1310396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44601" y="1310396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40745" y="1310396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571" y="2429272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2453" y="268693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44601" y="268693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0745" y="2686932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1571" y="4149080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2453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44601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0745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88024" y="4149080"/>
            <a:ext cx="410445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8906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1054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37198" y="4406740"/>
            <a:ext cx="1033231" cy="678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88024" y="1664804"/>
            <a:ext cx="737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788024" y="3014558"/>
            <a:ext cx="737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6093" y="1464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display: </a:t>
            </a:r>
            <a:r>
              <a:rPr lang="en-US" altLang="ko-KR" b="1" dirty="0" smtClean="0">
                <a:solidFill>
                  <a:srgbClr val="FF0000"/>
                </a:solidFill>
              </a:rPr>
              <a:t>flex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46093" y="28298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display: </a:t>
            </a:r>
            <a:r>
              <a:rPr lang="en-US" altLang="ko-KR" b="1" dirty="0" smtClean="0">
                <a:solidFill>
                  <a:srgbClr val="FF0000"/>
                </a:solidFill>
              </a:rPr>
              <a:t>flex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cxnSp>
        <p:nvCxnSpPr>
          <p:cNvPr id="32" name="직선 화살표 연결선 31"/>
          <p:cNvCxnSpPr>
            <a:stCxn id="21" idx="2"/>
          </p:cNvCxnSpPr>
          <p:nvPr/>
        </p:nvCxnSpPr>
        <p:spPr>
          <a:xfrm>
            <a:off x="2543799" y="5373216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857669" y="5373216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3675" y="5885949"/>
            <a:ext cx="22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display: </a:t>
            </a:r>
            <a:r>
              <a:rPr lang="en-US" altLang="ko-KR" b="1" dirty="0" smtClean="0">
                <a:solidFill>
                  <a:srgbClr val="FF0000"/>
                </a:solidFill>
              </a:rPr>
              <a:t>inline-flex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18139" y="5900821"/>
            <a:ext cx="22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display: </a:t>
            </a:r>
            <a:r>
              <a:rPr lang="en-US" altLang="ko-KR" b="1" dirty="0" smtClean="0">
                <a:solidFill>
                  <a:srgbClr val="FF0000"/>
                </a:solidFill>
              </a:rPr>
              <a:t>inline-flex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39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flex-direction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flex-direction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Items</a:t>
            </a:r>
            <a:r>
              <a:rPr lang="ko-KR" altLang="en-US" dirty="0" smtClean="0"/>
              <a:t>의 주 축</a:t>
            </a:r>
            <a:r>
              <a:rPr lang="en-US" altLang="ko-KR" dirty="0" smtClean="0"/>
              <a:t>(main-axis)</a:t>
            </a:r>
            <a:r>
              <a:rPr lang="ko-KR" altLang="en-US" dirty="0" smtClean="0"/>
              <a:t>의 방향을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0174"/>
              </p:ext>
            </p:extLst>
          </p:nvPr>
        </p:nvGraphicFramePr>
        <p:xfrm>
          <a:off x="1691680" y="3140968"/>
          <a:ext cx="5904656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수평축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왼쪽에서 오른쪽으로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표시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smtClean="0"/>
                        <a:t>기본값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row-reverse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</a:t>
                      </a:r>
                      <a:r>
                        <a:rPr lang="en-US" altLang="ko-KR" sz="1800" dirty="0" smtClean="0"/>
                        <a:t>row</a:t>
                      </a:r>
                      <a:r>
                        <a:rPr lang="ko-KR" altLang="en-US" sz="1800" dirty="0" smtClean="0"/>
                        <a:t>의 반대 축으로 표시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</a:t>
                      </a:r>
                      <a:r>
                        <a:rPr lang="ko-KR" altLang="en-US" sz="1800" dirty="0" err="1" smtClean="0"/>
                        <a:t>수직축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위에서 아래로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표시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column-reverse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Items</a:t>
                      </a:r>
                      <a:r>
                        <a:rPr lang="ko-KR" altLang="en-US" sz="1800" dirty="0" smtClean="0"/>
                        <a:t>를 </a:t>
                      </a:r>
                      <a:r>
                        <a:rPr lang="en-US" altLang="ko-KR" sz="1800" dirty="0" smtClean="0"/>
                        <a:t>column</a:t>
                      </a:r>
                      <a:r>
                        <a:rPr lang="ko-KR" altLang="en-US" sz="1800" dirty="0" smtClean="0"/>
                        <a:t>의 반대 축으로 표시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1469</Words>
  <Application>Microsoft Office PowerPoint</Application>
  <PresentationFormat>화면 슬라이드 쇼(4:3)</PresentationFormat>
  <Paragraphs>498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9강 - Flexible Box</vt:lpstr>
      <vt:lpstr>1. Flexbox란?</vt:lpstr>
      <vt:lpstr>* 수평 레이아웃을 만드는 강력한 기능 flex box!</vt:lpstr>
      <vt:lpstr>* Flex box의 핵심 개념 2가지</vt:lpstr>
      <vt:lpstr>2. Flex Container</vt:lpstr>
      <vt:lpstr>* Flex Container의 속성들</vt:lpstr>
      <vt:lpstr>* display</vt:lpstr>
      <vt:lpstr>* display : flex와 inline-flex의 차이</vt:lpstr>
      <vt:lpstr>* flex-direction</vt:lpstr>
      <vt:lpstr>* flex-direction</vt:lpstr>
      <vt:lpstr>* 주 축(main-axis)과 교차 축(cross-axis)</vt:lpstr>
      <vt:lpstr>* flex-wrap</vt:lpstr>
      <vt:lpstr>* flex-wrap</vt:lpstr>
      <vt:lpstr>* flex-flow</vt:lpstr>
      <vt:lpstr>* justify-content</vt:lpstr>
      <vt:lpstr>* justify-content</vt:lpstr>
      <vt:lpstr>* align-content</vt:lpstr>
      <vt:lpstr>* align-content</vt:lpstr>
      <vt:lpstr>* align-items</vt:lpstr>
      <vt:lpstr>* align-items</vt:lpstr>
      <vt:lpstr>3. Flex Items</vt:lpstr>
      <vt:lpstr>* Flex Items의 속성들</vt:lpstr>
      <vt:lpstr>* order</vt:lpstr>
      <vt:lpstr>* order</vt:lpstr>
      <vt:lpstr>* flex-grow</vt:lpstr>
      <vt:lpstr>* flex-grow</vt:lpstr>
      <vt:lpstr>* flex-shrink</vt:lpstr>
      <vt:lpstr>* flex-shrink</vt:lpstr>
      <vt:lpstr>* flex-shrink</vt:lpstr>
      <vt:lpstr>* flex-basis</vt:lpstr>
      <vt:lpstr>* flex-basis</vt:lpstr>
      <vt:lpstr>* flex-basis</vt:lpstr>
      <vt:lpstr>* flex</vt:lpstr>
      <vt:lpstr>* align-self</vt:lpstr>
      <vt:lpstr>* align-self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276</cp:revision>
  <dcterms:created xsi:type="dcterms:W3CDTF">2020-04-08T12:51:32Z</dcterms:created>
  <dcterms:modified xsi:type="dcterms:W3CDTF">2020-12-29T09:30:28Z</dcterms:modified>
  <cp:version/>
</cp:coreProperties>
</file>