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IkwYQgtsYko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 smtClean="0"/>
              <a:t>1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</a:t>
            </a:r>
            <a:r>
              <a:rPr lang="en-US" altLang="ko-KR" sz="4400" dirty="0" err="1" smtClean="0"/>
              <a:t>Javascript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개요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</a:t>
            </a:r>
            <a:r>
              <a:rPr lang="ko-KR" altLang="en-US" sz="4200" dirty="0" smtClean="0"/>
              <a:t>양성과정</a:t>
            </a:r>
            <a:r>
              <a:rPr lang="en-US" altLang="ko-KR" sz="4200" dirty="0" err="1" smtClean="0"/>
              <a:t>Javascript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node.js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755412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hlinkClick r:id="rId2"/>
              </a:rPr>
              <a:t>http://nodejs.org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LTS </a:t>
            </a:r>
            <a:r>
              <a:rPr lang="ko-KR" altLang="en-US" dirty="0" smtClean="0"/>
              <a:t>버전 다운로드 후 설치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109957" cy="484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55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node.js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403648" y="755411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설치가 끝나면 아래의 경로에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가 설치됩니다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window: C:\Program Files\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\node.exe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macOS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/local/bin/node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47053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9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node.js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403648" y="104111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윈도우 명령프롬프트나 맥 터미널을 이용하여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아래 명령어를 입력했을 시 버전정보가 잘 나오면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설치가 정상적으로 수행된 것입니다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955" y="2708920"/>
            <a:ext cx="5612129" cy="206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66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node.js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403648" y="1041110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터미널에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라고 입력하고 몇 가지 자바스크립트 코드를 써서 결과를 확인해보세요</a:t>
            </a:r>
            <a:r>
              <a:rPr lang="en-US" altLang="ko-KR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751232" cy="300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90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3600" dirty="0"/>
              <a:t>4</a:t>
            </a:r>
            <a:r>
              <a:rPr lang="en-US" altLang="ko-KR" sz="3600" dirty="0" smtClean="0"/>
              <a:t>.</a:t>
            </a:r>
            <a:r>
              <a:rPr lang="ko-KR" altLang="en-US" sz="3600" dirty="0" smtClean="0"/>
              <a:t> 자바스크립트 개발환경 구축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(visual studio code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설치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7189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VS Code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124744"/>
            <a:ext cx="760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안내영상 링크참조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://www.youtube.com/watch?v=IkwYQgtsYko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83850"/>
            <a:ext cx="6196914" cy="406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7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VS Code </a:t>
            </a:r>
            <a:r>
              <a:rPr lang="en-US" altLang="ko-KR" dirty="0" smtClean="0"/>
              <a:t>- Code Runner </a:t>
            </a:r>
            <a:r>
              <a:rPr lang="ko-KR" altLang="en-US" dirty="0" smtClean="0"/>
              <a:t>플러그인 설치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124744"/>
            <a:ext cx="760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code runner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vscode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를 실행시켜주는 </a:t>
            </a:r>
            <a:r>
              <a:rPr lang="ko-KR" altLang="en-US" dirty="0" err="1" smtClean="0"/>
              <a:t>플러그인입니다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3952207" cy="383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05020"/>
            <a:ext cx="5794425" cy="167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06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VS Code </a:t>
            </a:r>
            <a:r>
              <a:rPr lang="en-US" altLang="ko-KR" dirty="0" smtClean="0"/>
              <a:t>- Code Runner </a:t>
            </a:r>
            <a:r>
              <a:rPr lang="ko-KR" altLang="en-US" dirty="0" smtClean="0"/>
              <a:t>플러그인 설치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124744"/>
            <a:ext cx="7600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vscode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파일을 하나 만들고 코드를 입력한 후 우측 상단의 재생버튼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단축키 </a:t>
            </a:r>
            <a:r>
              <a:rPr lang="en-US" altLang="ko-KR" dirty="0" smtClean="0"/>
              <a:t>Ctrl + Alt + N) </a:t>
            </a:r>
            <a:r>
              <a:rPr lang="ko-KR" altLang="en-US" dirty="0" smtClean="0"/>
              <a:t>을 누르면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환경에서 자바스크립트가 실행됩니다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29" y="2420888"/>
            <a:ext cx="8008294" cy="345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8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프로그래밍이란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/>
              <a:t>프로그래밍이란</a:t>
            </a:r>
            <a:r>
              <a:rPr lang="en-US" altLang="ko-KR" dirty="0"/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09" y="948689"/>
            <a:ext cx="9060181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/>
              <a:t>프로그래밍 언어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540" y="1052736"/>
            <a:ext cx="8280920" cy="2582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4005064"/>
            <a:ext cx="6408712" cy="907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00" b="1"/>
              <a:t>프로그래밍 언어란 </a:t>
            </a:r>
            <a:r>
              <a:rPr lang="en-US" altLang="ko-KR" sz="2600" b="1"/>
              <a:t>==</a:t>
            </a:r>
            <a:r>
              <a:rPr lang="ko-KR" altLang="en-US" sz="2600" b="1"/>
              <a:t> </a:t>
            </a:r>
            <a:r>
              <a:rPr lang="ko-KR" altLang="en-US" sz="2800" b="1">
                <a:solidFill>
                  <a:srgbClr val="FF0000"/>
                </a:solidFill>
              </a:rPr>
              <a:t>기계</a:t>
            </a:r>
            <a:r>
              <a:rPr lang="en-US" altLang="ko-KR" sz="2600" b="1"/>
              <a:t>(</a:t>
            </a:r>
            <a:r>
              <a:rPr lang="ko-KR" altLang="en-US" sz="2600" b="1"/>
              <a:t>컴퓨터 등</a:t>
            </a:r>
            <a:r>
              <a:rPr lang="en-US" altLang="ko-KR" sz="2600" b="1"/>
              <a:t>)</a:t>
            </a:r>
            <a:r>
              <a:rPr lang="ko-KR" altLang="en-US" sz="2600" b="1"/>
              <a:t>와 의사소통하기 위한 도구</a:t>
            </a:r>
            <a:r>
              <a:rPr lang="en-US" altLang="ko-KR" sz="2600" b="1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7197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컴퓨팅 사고</a:t>
            </a:r>
            <a:r>
              <a:rPr lang="en-US" altLang="ko-KR" dirty="0" smtClean="0"/>
              <a:t>(Computational thinking)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32661" y="2636912"/>
            <a:ext cx="2461260" cy="22555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528" y="1879687"/>
            <a:ext cx="2967701" cy="29058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3836" y="5373216"/>
            <a:ext cx="698477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/>
              <a:t>프로그래밍을 잘하기 위해선 </a:t>
            </a:r>
            <a:r>
              <a:rPr lang="ko-KR" altLang="en-US" sz="2300" dirty="0" smtClean="0">
                <a:solidFill>
                  <a:srgbClr val="FF0000"/>
                </a:solidFill>
              </a:rPr>
              <a:t>컴퓨팅 사고에 </a:t>
            </a:r>
            <a:r>
              <a:rPr lang="ko-KR" altLang="en-US" sz="2300" dirty="0" smtClean="0"/>
              <a:t>익숙해져야 합니다</a:t>
            </a:r>
            <a:r>
              <a:rPr lang="en-US" altLang="ko-KR" sz="2300" dirty="0" smtClean="0"/>
              <a:t>.</a:t>
            </a:r>
            <a:endParaRPr lang="en-US" altLang="ko-KR" sz="2300" dirty="0"/>
          </a:p>
        </p:txBody>
      </p:sp>
      <p:sp>
        <p:nvSpPr>
          <p:cNvPr id="7" name="타원형 설명선 6"/>
          <p:cNvSpPr/>
          <p:nvPr/>
        </p:nvSpPr>
        <p:spPr>
          <a:xfrm>
            <a:off x="2683310" y="1015591"/>
            <a:ext cx="2088232" cy="1728192"/>
          </a:xfrm>
          <a:prstGeom prst="wedgeEllipse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2917948" y="1556521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/>
              <a:t>아 밖에 소리가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너무 시끄럽네</a:t>
            </a:r>
            <a:endParaRPr lang="en-US" altLang="ko-KR" dirty="0"/>
          </a:p>
        </p:txBody>
      </p:sp>
      <p:sp>
        <p:nvSpPr>
          <p:cNvPr id="11" name="타원형 설명선 10"/>
          <p:cNvSpPr/>
          <p:nvPr/>
        </p:nvSpPr>
        <p:spPr>
          <a:xfrm>
            <a:off x="5004048" y="1010390"/>
            <a:ext cx="4139952" cy="1728192"/>
          </a:xfrm>
          <a:prstGeom prst="wedgeEllipse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5269064" y="1340768"/>
            <a:ext cx="3672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 smtClean="0"/>
              <a:t>현재 위치부터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우측으로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미터 떨어진 곳에서 </a:t>
            </a:r>
            <a:r>
              <a:rPr lang="en-US" altLang="ko-KR" sz="1400" dirty="0" smtClean="0"/>
              <a:t>150</a:t>
            </a:r>
            <a:r>
              <a:rPr lang="ko-KR" altLang="en-US" sz="1400" dirty="0" smtClean="0"/>
              <a:t>데시벨의 소음이 들리므로 소음기준이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데시벨을 넘으면 시끄럽다고 판단되기 때문에 현재 밖은 </a:t>
            </a:r>
            <a:r>
              <a:rPr lang="ko-KR" altLang="en-US" sz="1400" dirty="0" err="1" smtClean="0"/>
              <a:t>시끄러운게</a:t>
            </a:r>
            <a:r>
              <a:rPr lang="ko-KR" altLang="en-US" sz="1400" dirty="0" smtClean="0"/>
              <a:t> 참이다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7937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자바스크립트란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98328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??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2708852" cy="271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11960" y="1412776"/>
            <a:ext cx="4104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자바스크립트는 </a:t>
            </a:r>
            <a:r>
              <a:rPr lang="ko-KR" altLang="en-US" dirty="0" err="1" smtClean="0">
                <a:solidFill>
                  <a:srgbClr val="FF0000"/>
                </a:solidFill>
              </a:rPr>
              <a:t>웹페이지에</a:t>
            </a:r>
            <a:r>
              <a:rPr lang="ko-KR" altLang="en-US" dirty="0" smtClean="0">
                <a:solidFill>
                  <a:srgbClr val="FF0000"/>
                </a:solidFill>
              </a:rPr>
              <a:t> 생동감을 불어 넣기 위해 </a:t>
            </a:r>
            <a:r>
              <a:rPr lang="ko-KR" altLang="en-US" dirty="0" smtClean="0"/>
              <a:t>만들어진 프로그래밍 언어입니다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자바스크립트는 </a:t>
            </a:r>
            <a:r>
              <a:rPr lang="en-US" altLang="ko-KR" dirty="0" smtClean="0"/>
              <a:t>HTML, CSS</a:t>
            </a:r>
            <a:r>
              <a:rPr lang="ko-KR" altLang="en-US" dirty="0" smtClean="0"/>
              <a:t>와 함께 웹을 구성하는 언어 중 하나로 </a:t>
            </a:r>
            <a:r>
              <a:rPr lang="ko-KR" altLang="en-US" dirty="0" smtClean="0">
                <a:solidFill>
                  <a:srgbClr val="FF0000"/>
                </a:solidFill>
              </a:rPr>
              <a:t>웹 브라우저에서 동작하는 유일한 프로그래밍 언어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자바스크립트는 개발자가 별도의 컴파일을 수행하지 않는 </a:t>
            </a:r>
            <a:r>
              <a:rPr lang="ko-KR" altLang="en-US" dirty="0" smtClean="0">
                <a:solidFill>
                  <a:srgbClr val="FF0000"/>
                </a:solidFill>
              </a:rPr>
              <a:t>인터프리터 언어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9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자바스크립트</a:t>
            </a:r>
            <a:r>
              <a:rPr lang="en-US" altLang="ko-KR" dirty="0"/>
              <a:t> </a:t>
            </a:r>
            <a:r>
              <a:rPr lang="ko-KR" altLang="en-US" dirty="0" smtClean="0"/>
              <a:t>실행환경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4211960" y="1412776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웹</a:t>
            </a:r>
            <a:r>
              <a:rPr lang="ko-KR" altLang="en-US" dirty="0" smtClean="0">
                <a:solidFill>
                  <a:srgbClr val="FF0000"/>
                </a:solidFill>
              </a:rPr>
              <a:t> 브라우저들</a:t>
            </a:r>
            <a:r>
              <a:rPr lang="ko-KR" altLang="en-US" dirty="0" smtClean="0"/>
              <a:t>은 기본적으로 자바스크립트를 해석하고 실행할 수 있는 자바스크립트 엔진</a:t>
            </a:r>
            <a:r>
              <a:rPr lang="en-US" altLang="ko-KR" dirty="0" smtClean="0"/>
              <a:t>(V8, </a:t>
            </a:r>
            <a:r>
              <a:rPr lang="en-US" altLang="ko-KR" dirty="0" err="1" smtClean="0"/>
              <a:t>SpiderMonkey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내장하고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하지만 자바스크립트는 변화 끝에 </a:t>
            </a:r>
            <a:r>
              <a:rPr lang="ko-KR" altLang="en-US" dirty="0" smtClean="0">
                <a:solidFill>
                  <a:srgbClr val="FF0000"/>
                </a:solidFill>
              </a:rPr>
              <a:t>서버에서도 코드를 실행</a:t>
            </a:r>
            <a:r>
              <a:rPr lang="ko-KR" altLang="en-US" dirty="0" smtClean="0"/>
              <a:t>할 수 있는 방법을 만들어냈는데 이것을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en-US" altLang="ko-KR" dirty="0" smtClean="0">
                <a:solidFill>
                  <a:srgbClr val="FF0000"/>
                </a:solidFill>
              </a:rPr>
              <a:t>ode.js</a:t>
            </a:r>
            <a:r>
              <a:rPr lang="ko-KR" altLang="en-US" dirty="0" smtClean="0"/>
              <a:t>라고 부릅니다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</a:t>
            </a:r>
            <a:r>
              <a:rPr lang="en-US" altLang="ko-KR" dirty="0" smtClean="0"/>
              <a:t>ode.js</a:t>
            </a:r>
            <a:r>
              <a:rPr lang="ko-KR" altLang="en-US" dirty="0" smtClean="0"/>
              <a:t>환경에서는 </a:t>
            </a:r>
            <a:r>
              <a:rPr lang="ko-KR" altLang="en-US" dirty="0" smtClean="0">
                <a:solidFill>
                  <a:srgbClr val="FF0000"/>
                </a:solidFill>
              </a:rPr>
              <a:t>웹 브라우저 없이도</a:t>
            </a:r>
            <a:r>
              <a:rPr lang="ko-KR" altLang="en-US" dirty="0" smtClean="0"/>
              <a:t> 독립적으로 자바스크립트를 실행시킬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3269245" cy="166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2" y="3501008"/>
            <a:ext cx="3458543" cy="236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6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3600" dirty="0"/>
              <a:t>3</a:t>
            </a:r>
            <a:r>
              <a:rPr lang="en-US" altLang="ko-KR" sz="3600" dirty="0" smtClean="0"/>
              <a:t>.</a:t>
            </a:r>
            <a:r>
              <a:rPr lang="ko-KR" altLang="en-US" sz="3600" dirty="0" smtClean="0"/>
              <a:t> 자바스크립트 개발환경 구축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(</a:t>
            </a:r>
            <a:r>
              <a:rPr lang="en-US" altLang="ko-KR" sz="3600" dirty="0" smtClean="0"/>
              <a:t>node.js </a:t>
            </a:r>
            <a:r>
              <a:rPr lang="ko-KR" altLang="en-US" sz="3600" dirty="0" smtClean="0"/>
              <a:t>설치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76187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325</Words>
  <Application>Microsoft Office PowerPoint</Application>
  <PresentationFormat>화면 슬라이드 쇼(4:3)</PresentationFormat>
  <Paragraphs>54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1강 - Javascript 개요</vt:lpstr>
      <vt:lpstr>1. 프로그래밍이란?</vt:lpstr>
      <vt:lpstr>* 프로그래밍이란?</vt:lpstr>
      <vt:lpstr>* 프로그래밍 언어</vt:lpstr>
      <vt:lpstr>* 컴퓨팅 사고(Computational thinking)</vt:lpstr>
      <vt:lpstr>2. 자바스크립트란?</vt:lpstr>
      <vt:lpstr>* 자바스크립트??</vt:lpstr>
      <vt:lpstr>* 자바스크립트 실행환경</vt:lpstr>
      <vt:lpstr>3. 자바스크립트 개발환경 구축 (node.js 설치)</vt:lpstr>
      <vt:lpstr>* node.js 설치</vt:lpstr>
      <vt:lpstr>* node.js 설치</vt:lpstr>
      <vt:lpstr>* node.js 설치</vt:lpstr>
      <vt:lpstr>* node.js 설치</vt:lpstr>
      <vt:lpstr>4. 자바스크립트 개발환경 구축 (visual studio code 설치)</vt:lpstr>
      <vt:lpstr>* VS Code 설치</vt:lpstr>
      <vt:lpstr>* VS Code - Code Runner 플러그인 설치</vt:lpstr>
      <vt:lpstr>* VS Code - Code Runner 플러그인 설치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145</cp:revision>
  <dcterms:created xsi:type="dcterms:W3CDTF">2020-04-08T12:51:32Z</dcterms:created>
  <dcterms:modified xsi:type="dcterms:W3CDTF">2021-01-04T05:04:26Z</dcterms:modified>
  <cp:version/>
</cp:coreProperties>
</file>