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268" r:id="rId4"/>
    <p:sldId id="269" r:id="rId5"/>
    <p:sldId id="308" r:id="rId6"/>
    <p:sldId id="309" r:id="rId7"/>
    <p:sldId id="273" r:id="rId8"/>
    <p:sldId id="310" r:id="rId9"/>
    <p:sldId id="313" r:id="rId10"/>
    <p:sldId id="314" r:id="rId11"/>
    <p:sldId id="315" r:id="rId12"/>
    <p:sldId id="31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5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타입 캐스팅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타입으로 변환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1412776"/>
            <a:ext cx="6686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논리 타입이 아닌 값을 논리 타입으로 변환하는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Boolean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! </a:t>
            </a:r>
            <a:r>
              <a:rPr lang="ko-KR" altLang="en-US" dirty="0" smtClean="0"/>
              <a:t>부정 논리 연산자를 두 번 사용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89" y="2348880"/>
            <a:ext cx="51435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41719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단축 평가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270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단축 평가</a:t>
            </a:r>
            <a:r>
              <a:rPr lang="en-US" altLang="ko-KR" dirty="0" smtClean="0"/>
              <a:t>(short-circuit evaluation)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70659"/>
              </p:ext>
            </p:extLst>
          </p:nvPr>
        </p:nvGraphicFramePr>
        <p:xfrm>
          <a:off x="1619672" y="1196752"/>
          <a:ext cx="597666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2328"/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단축 평가 </a:t>
                      </a:r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 || anything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true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|| anything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anything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&amp;&amp; anything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anything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 &amp;&amp; anything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false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4032448" cy="265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숫자 타입</a:t>
            </a:r>
            <a:r>
              <a:rPr lang="en-US" altLang="ko-KR" dirty="0" smtClean="0"/>
              <a:t>(number)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96752"/>
            <a:ext cx="7110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자바스크립트의 모든 값은 타입을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타입은 개발자의 의도에 따라 다른 타입으로 변환할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개발자의 의도와는 상관없이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평가하는 도중에 엔진에 의해 암묵적으로 타입이 변환되기도 하는데 이를 </a:t>
            </a:r>
            <a:r>
              <a:rPr lang="ko-KR" altLang="en-US" b="1" dirty="0" smtClean="0">
                <a:solidFill>
                  <a:srgbClr val="FF0000"/>
                </a:solidFill>
              </a:rPr>
              <a:t>암묵적 형 변환</a:t>
            </a:r>
            <a:r>
              <a:rPr lang="en-US" altLang="ko-KR" dirty="0" smtClean="0"/>
              <a:t>(implicit coercion)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개발자가 의도적으로 타입을 변환</a:t>
            </a:r>
            <a:r>
              <a:rPr lang="ko-KR" altLang="en-US" dirty="0" smtClean="0"/>
              <a:t>할 수도 있는데 이를 </a:t>
            </a:r>
            <a:r>
              <a:rPr lang="ko-KR" altLang="en-US" b="1" dirty="0" smtClean="0">
                <a:solidFill>
                  <a:srgbClr val="FF0000"/>
                </a:solidFill>
              </a:rPr>
              <a:t>명시적 형 변환</a:t>
            </a:r>
            <a:r>
              <a:rPr lang="en-US" altLang="ko-KR" dirty="0" smtClean="0"/>
              <a:t>(explicit coercion)</a:t>
            </a:r>
            <a:r>
              <a:rPr lang="ko-KR" altLang="en-US" dirty="0" smtClean="0"/>
              <a:t>이라고 부릅니다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0151" y="3645024"/>
            <a:ext cx="1585643" cy="2219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6339" y="4280403"/>
            <a:ext cx="2612774" cy="1433192"/>
          </a:xfrm>
          <a:prstGeom prst="rect">
            <a:avLst/>
          </a:prstGeom>
        </p:spPr>
      </p:pic>
      <p:sp>
        <p:nvSpPr>
          <p:cNvPr id="7" name="왼쪽/오른쪽 화살표 6"/>
          <p:cNvSpPr/>
          <p:nvPr/>
        </p:nvSpPr>
        <p:spPr>
          <a:xfrm>
            <a:off x="4507246" y="4801928"/>
            <a:ext cx="761082" cy="390141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암묵적 형 변환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문자열 타입으로 변환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2060848"/>
            <a:ext cx="668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위 예시의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연산자는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중 하나가 문자열 타입이므로 문자열 연결 연산자로 동작합니다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 엔진은 이 때 문자열이 아닌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문자열 타입으로 </a:t>
            </a:r>
            <a:r>
              <a:rPr lang="ko-KR" altLang="en-US" dirty="0" smtClean="0">
                <a:solidFill>
                  <a:srgbClr val="FF0000"/>
                </a:solidFill>
              </a:rPr>
              <a:t>암묵적으로 변환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65" y="1268760"/>
            <a:ext cx="2724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90" y="3356992"/>
            <a:ext cx="4064297" cy="258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숫자</a:t>
            </a:r>
            <a:r>
              <a:rPr lang="ko-KR" altLang="en-US" dirty="0" smtClean="0"/>
              <a:t> 타입으로 변환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1700808"/>
            <a:ext cx="668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위 예시의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연산자는 뺄셈 산술 연산자이므로 문자열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숫자로 암묵적으로 변환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이라는 결과값을 만듭니다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64" y="1138833"/>
            <a:ext cx="2724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90" y="2636912"/>
            <a:ext cx="3819698" cy="35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4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타입으로 변환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Truthy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Falsy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‘OK’</a:t>
            </a:r>
            <a:r>
              <a:rPr lang="ko-KR" altLang="en-US" dirty="0" smtClean="0"/>
              <a:t>가 몇 번이나 출력될까요</a:t>
            </a:r>
            <a:r>
              <a:rPr lang="en-US" altLang="ko-KR" dirty="0" smtClean="0"/>
              <a:t>??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정답은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줄이 실행되어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출력됩니다</a:t>
            </a:r>
            <a:r>
              <a:rPr lang="en-US" altLang="ko-KR" dirty="0" smtClean="0"/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 엔진은 논리 타입이 아닌 값을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Truthy</a:t>
            </a:r>
            <a:r>
              <a:rPr lang="ko-KR" altLang="en-US" b="1" dirty="0" smtClean="0">
                <a:solidFill>
                  <a:srgbClr val="0070C0"/>
                </a:solidFill>
              </a:rPr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암묵적으로 참으로 평가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Falsy</a:t>
            </a:r>
            <a:r>
              <a:rPr lang="ko-KR" altLang="en-US" b="1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암묵적으로 거짓으로 평가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구분합니다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undefined, null, 0,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NaN</a:t>
            </a:r>
            <a:r>
              <a:rPr lang="en-US" altLang="ko-KR" b="1" dirty="0" smtClean="0">
                <a:solidFill>
                  <a:srgbClr val="FF0000"/>
                </a:solidFill>
              </a:rPr>
              <a:t>, ‘’(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빈문자열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은 모두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로 판단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</a:rPr>
              <a:t>그 이외에는 모두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 smtClean="0"/>
              <a:t>로 판단합니다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07" y="1196752"/>
            <a:ext cx="48196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명시적 형 변환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83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문자열 타입으로 변환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1412776"/>
            <a:ext cx="6686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문자열이 아닌 값을 문자열 타입으로 변환하는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64" y="2348880"/>
            <a:ext cx="5314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44230"/>
            <a:ext cx="1971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3244230"/>
            <a:ext cx="1944216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02" y="4275098"/>
            <a:ext cx="6238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946059" y="5291302"/>
            <a:ext cx="1944216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0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숫자 타입으로 변환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1412776"/>
            <a:ext cx="6686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숫자</a:t>
            </a:r>
            <a:r>
              <a:rPr lang="ko-KR" altLang="en-US" dirty="0"/>
              <a:t>가</a:t>
            </a:r>
            <a:r>
              <a:rPr lang="ko-KR" altLang="en-US" dirty="0" smtClean="0"/>
              <a:t> 아닌 값을 숫자 타입으로 변환하는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parseInt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parseFloat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305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284984"/>
            <a:ext cx="2124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60032" y="3289192"/>
            <a:ext cx="2196082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88" y="4294085"/>
            <a:ext cx="6181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346906"/>
            <a:ext cx="2171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887150" y="5289614"/>
            <a:ext cx="2061114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319</Words>
  <Application>Microsoft Office PowerPoint</Application>
  <PresentationFormat>화면 슬라이드 쇼(4:3)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5강 - 타입 캐스팅</vt:lpstr>
      <vt:lpstr>* 숫자 타입(number)</vt:lpstr>
      <vt:lpstr>1. 암묵적 형 변환</vt:lpstr>
      <vt:lpstr>* 문자열 타입으로 변환</vt:lpstr>
      <vt:lpstr>* 숫자 타입으로 변환</vt:lpstr>
      <vt:lpstr>* 논리 타입으로 변환 - Truthy, Falsy</vt:lpstr>
      <vt:lpstr>2. 명시적 형 변환</vt:lpstr>
      <vt:lpstr>* 문자열 타입으로 변환</vt:lpstr>
      <vt:lpstr>* 숫자 타입으로 변환</vt:lpstr>
      <vt:lpstr>* 논리 타입으로 변환</vt:lpstr>
      <vt:lpstr>3. 단축 평가</vt:lpstr>
      <vt:lpstr>* 단축 평가(short-circuit evaluation)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222</cp:revision>
  <dcterms:created xsi:type="dcterms:W3CDTF">2020-04-08T12:51:32Z</dcterms:created>
  <dcterms:modified xsi:type="dcterms:W3CDTF">2021-01-06T09:58:42Z</dcterms:modified>
  <cp:version/>
</cp:coreProperties>
</file>