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69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570" y="-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8</a:t>
            </a:r>
            <a:r>
              <a:rPr lang="ko-KR" altLang="en-US" sz="4000" dirty="0" smtClean="0"/>
              <a:t>강 </a:t>
            </a:r>
            <a:r>
              <a:rPr lang="en-US" altLang="ko-KR" sz="4000" dirty="0" smtClean="0"/>
              <a:t>-</a:t>
            </a:r>
            <a:r>
              <a:rPr lang="ko-KR" altLang="en-US" sz="4000" dirty="0" smtClean="0"/>
              <a:t> 함</a:t>
            </a:r>
            <a:r>
              <a:rPr lang="ko-KR" altLang="en-US" sz="4000" dirty="0"/>
              <a:t>수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err="1" smtClean="0"/>
              <a:t>Javascript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인수가 매개변수보다 적게 전달된 경우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827585" y="3592690"/>
            <a:ext cx="74888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인수가 매개 변수보다 적게 전달되면 할당되지 않은 매개변수의 값은 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undefined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지정됩니다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2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따라서 위와 같은 예제는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전달되나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y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에는 아무것도 전달되지 않아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y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undefined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할당되며 즉 결과는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 + undefined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값인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NaN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리턴됩니다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3" y="3429000"/>
            <a:ext cx="7848872" cy="237626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887735"/>
            <a:ext cx="37147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94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매개변수에 기본값 설정</a:t>
            </a:r>
            <a:r>
              <a:rPr lang="en-US" altLang="ko-KR" dirty="0" smtClean="0"/>
              <a:t>(ES6)</a:t>
            </a:r>
            <a:endParaRPr lang="en-US" altLang="ko-KR" dirty="0"/>
          </a:p>
        </p:txBody>
      </p:sp>
      <p:sp>
        <p:nvSpPr>
          <p:cNvPr id="68" name="순서도: 처리 67"/>
          <p:cNvSpPr/>
          <p:nvPr/>
        </p:nvSpPr>
        <p:spPr>
          <a:xfrm>
            <a:off x="1727683" y="1556792"/>
            <a:ext cx="5652629" cy="34563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0" y="1772816"/>
            <a:ext cx="42957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5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반환문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95133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err="1" smtClean="0"/>
              <a:t>반환문</a:t>
            </a:r>
            <a:r>
              <a:rPr lang="en-US" altLang="ko-KR" dirty="0" smtClean="0"/>
              <a:t>(return)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827584" y="4020160"/>
            <a:ext cx="77048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반환문은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return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키워드와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반환값으로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이뤄진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반환문을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사용해 실행 결과를 함수 외부로 전달합니다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2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반환값은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표현식으로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만들어야 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76144"/>
            <a:ext cx="7848872" cy="192912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3" y="836712"/>
            <a:ext cx="5688632" cy="268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2195736" y="2636912"/>
            <a:ext cx="208823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은 </a:t>
            </a:r>
            <a:r>
              <a:rPr lang="ko-KR" altLang="en-US" dirty="0" smtClean="0"/>
              <a:t>함수의 </a:t>
            </a:r>
            <a:r>
              <a:rPr lang="ko-KR" altLang="en-US" dirty="0" err="1"/>
              <a:t>탈출문</a:t>
            </a:r>
            <a:r>
              <a:rPr lang="en-US" altLang="ko-KR" dirty="0"/>
              <a:t>!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5576" y="3857600"/>
            <a:ext cx="79208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함수는 </a:t>
            </a:r>
            <a:r>
              <a:rPr kumimoji="0" lang="en-US" altLang="ko-KR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return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만나는 순간 즉시 종료됩니다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따라서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위와 같이 </a:t>
            </a:r>
            <a:r>
              <a:rPr kumimoji="0" lang="en-US" altLang="ko-KR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return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이후에 코드를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적게 되면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실행되지 않습니다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68" name="순서도: 처리 67"/>
          <p:cNvSpPr/>
          <p:nvPr/>
        </p:nvSpPr>
        <p:spPr>
          <a:xfrm>
            <a:off x="647564" y="3713584"/>
            <a:ext cx="7956884" cy="187220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28" y="1340768"/>
            <a:ext cx="63531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30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함수 기본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149080"/>
            <a:ext cx="748882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란 어떠한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로직을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코드 블록으로 감싸서 하나의 이름이 있는 실행단위로 만든 것을 말합니다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kumimoji="0" lang="en-US" altLang="ko-KR" sz="2200" b="1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수학의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함수처럼 어떤 데이터를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</a:t>
            </a:r>
            <a:r>
              <a:rPr lang="ko-KR" altLang="en-US" sz="22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전달하면 특정 값을 반환하는 형태로 만들어져 있습니다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4005064"/>
            <a:ext cx="7848872" cy="194421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59832" y="1556792"/>
            <a:ext cx="2952328" cy="1584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>
                <a:solidFill>
                  <a:srgbClr val="0000FF"/>
                </a:solidFill>
              </a:rPr>
              <a:t>f(x) = 2x + 1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79712" y="942275"/>
            <a:ext cx="2232248" cy="470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>
                <a:solidFill>
                  <a:srgbClr val="FF0000"/>
                </a:solidFill>
              </a:rPr>
              <a:t>x = 5</a:t>
            </a:r>
          </a:p>
        </p:txBody>
      </p:sp>
      <p:sp>
        <p:nvSpPr>
          <p:cNvPr id="82" name="타원 81"/>
          <p:cNvSpPr/>
          <p:nvPr/>
        </p:nvSpPr>
        <p:spPr>
          <a:xfrm>
            <a:off x="2483768" y="908720"/>
            <a:ext cx="1224136" cy="5040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83" name="구부러진 연결선 82"/>
          <p:cNvCxnSpPr>
            <a:stCxn id="82" idx="6"/>
          </p:cNvCxnSpPr>
          <p:nvPr/>
        </p:nvCxnSpPr>
        <p:spPr>
          <a:xfrm>
            <a:off x="3707904" y="1160748"/>
            <a:ext cx="216024" cy="396044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5508104" y="3284984"/>
            <a:ext cx="1224136" cy="504056"/>
          </a:xfrm>
          <a:prstGeom prst="ellipse">
            <a:avLst/>
          </a:prstGeom>
          <a:noFill/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76056" y="3318540"/>
            <a:ext cx="2232248" cy="470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?</a:t>
            </a:r>
          </a:p>
        </p:txBody>
      </p:sp>
      <p:cxnSp>
        <p:nvCxnSpPr>
          <p:cNvPr id="87" name="구부러진 연결선 86"/>
          <p:cNvCxnSpPr>
            <a:endCxn id="85" idx="2"/>
          </p:cNvCxnSpPr>
          <p:nvPr/>
        </p:nvCxnSpPr>
        <p:spPr>
          <a:xfrm>
            <a:off x="4932040" y="3140968"/>
            <a:ext cx="576064" cy="39604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99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sp>
        <p:nvSpPr>
          <p:cNvPr id="68" name="순서도: 처리 67"/>
          <p:cNvSpPr/>
          <p:nvPr/>
        </p:nvSpPr>
        <p:spPr>
          <a:xfrm>
            <a:off x="683567" y="1916832"/>
            <a:ext cx="7848872" cy="237626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9571" y="2132856"/>
            <a:ext cx="7704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solidFill>
                  <a:srgbClr val="000000"/>
                </a:solidFill>
              </a:rPr>
              <a:t>  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function </a:t>
            </a:r>
            <a:r>
              <a:rPr lang="ko-KR" altLang="en-US" sz="2400" b="1" dirty="0" smtClean="0">
                <a:solidFill>
                  <a:srgbClr val="000000"/>
                </a:solidFill>
              </a:rPr>
              <a:t>함</a:t>
            </a:r>
            <a:r>
              <a:rPr lang="ko-KR" altLang="en-US" sz="2400" b="1" dirty="0">
                <a:solidFill>
                  <a:srgbClr val="000000"/>
                </a:solidFill>
              </a:rPr>
              <a:t>수</a:t>
            </a:r>
            <a:r>
              <a:rPr lang="ko-KR" altLang="en-US" sz="2400" b="1" dirty="0" smtClean="0">
                <a:solidFill>
                  <a:srgbClr val="000000"/>
                </a:solidFill>
              </a:rPr>
              <a:t>이름  </a:t>
            </a:r>
            <a:r>
              <a:rPr lang="en-US" altLang="ko-KR" sz="2400" b="1" dirty="0">
                <a:solidFill>
                  <a:srgbClr val="000000"/>
                </a:solidFill>
              </a:rPr>
              <a:t>(</a:t>
            </a:r>
            <a:r>
              <a:rPr lang="ko-KR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</a:rPr>
              <a:t>매개변수 선언</a:t>
            </a:r>
            <a:r>
              <a:rPr lang="en-US" altLang="ko-KR" sz="2400" b="1" dirty="0">
                <a:solidFill>
                  <a:srgbClr val="000000"/>
                </a:solidFill>
              </a:rPr>
              <a:t>,</a:t>
            </a:r>
            <a:r>
              <a:rPr lang="ko-KR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</a:rPr>
              <a:t>...]</a:t>
            </a:r>
            <a:r>
              <a:rPr lang="ko-KR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</a:rPr>
              <a:t>)</a:t>
            </a:r>
            <a:r>
              <a:rPr lang="ko-KR" altLang="en-US" sz="2400" b="1" dirty="0">
                <a:solidFill>
                  <a:srgbClr val="000000"/>
                </a:solidFill>
              </a:rPr>
              <a:t>  </a:t>
            </a:r>
            <a:r>
              <a:rPr lang="en-US" altLang="ko-KR" sz="2400" b="1" dirty="0">
                <a:solidFill>
                  <a:srgbClr val="000000"/>
                </a:solidFill>
              </a:rPr>
              <a:t>{</a:t>
            </a:r>
          </a:p>
          <a:p>
            <a:pPr>
              <a:defRPr/>
            </a:pPr>
            <a:endParaRPr lang="en-US" altLang="ko-KR" sz="240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2400" b="1" dirty="0">
                <a:solidFill>
                  <a:srgbClr val="000000"/>
                </a:solidFill>
              </a:rPr>
              <a:t>               실행할 코드를 작성하는 곳</a:t>
            </a:r>
          </a:p>
          <a:p>
            <a:pPr>
              <a:defRPr/>
            </a:pPr>
            <a:endParaRPr lang="ko-KR" altLang="en-US" sz="240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2400" b="1" dirty="0">
                <a:solidFill>
                  <a:srgbClr val="000000"/>
                </a:solidFill>
              </a:rPr>
              <a:t>   </a:t>
            </a:r>
            <a:r>
              <a:rPr lang="en-US" altLang="ko-KR" sz="2400" b="1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84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함수 </a:t>
            </a:r>
            <a:r>
              <a:rPr lang="ko-KR" altLang="en-US" dirty="0"/>
              <a:t>호출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7585" y="3918535"/>
            <a:ext cx="74888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정의했다면 정의한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자체로는 사용이 불가능합니다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반드시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호출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(call)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통해 기능을 동작시켜야 합니다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시에는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이름과 함께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에게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전달할 값을 소괄호 안에 넣어줍니다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717032"/>
            <a:ext cx="7848872" cy="230576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3" y="1289012"/>
            <a:ext cx="4176463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556" y="1196752"/>
            <a:ext cx="3771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4537495" y="1196752"/>
            <a:ext cx="0" cy="20162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0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함수를 사용하는 이유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857188" y="1412776"/>
            <a:ext cx="748882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함수는 미리 코드를 모아놓고 필요할 때마다 여러 번 호출할 수 있습니다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kumimoji="0" lang="en-US" altLang="ko-KR" sz="2200" b="1" i="0" u="none" strike="noStrike" kern="1200" cap="none" spc="0" normalizeH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즉</a:t>
            </a:r>
            <a:r>
              <a:rPr lang="en-US" altLang="ko-KR" sz="2200" b="1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코드 실행 시점을 개발자가 결정할 수 있고 여러 번 재사용이 가능합니다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2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그리고 함수에 이름을 붙임으로써 함수의 역할을 잘 설명할 수도 있습니다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따라서 코드의 모듈화로 인해 유지보수에도 도움이 되며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재사용성이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높아진다는 측면에서 유용합니다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77167" y="1196752"/>
            <a:ext cx="7848872" cy="432048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3445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매개 변수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12761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매개변수</a:t>
            </a:r>
            <a:r>
              <a:rPr lang="en-US" altLang="ko-KR" dirty="0" smtClean="0"/>
              <a:t>(parameter)</a:t>
            </a:r>
            <a:r>
              <a:rPr lang="ko-KR" altLang="en-US" dirty="0" smtClean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7585" y="3821380"/>
            <a:ext cx="74888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매개변수란 함수 실행을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위해 필요한 데이터를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 내부로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전달할 목적으로 사용하는 변수입니다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모든 함수가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매개변수가 필요한 것은 아닙니다</a:t>
            </a:r>
            <a:r>
              <a:rPr kumimoji="0" lang="en-US" altLang="ko-KR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이를테면 사람은 일기를 쓰기 위해 펜이라는 매개체가 필요하지만 일기를 읽기 위해서는 다른 도구가 없어도 되는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것처럼 말이죠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kumimoji="0" lang="ko-KR" altLang="en-US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3" y="3657690"/>
            <a:ext cx="7848872" cy="266429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3" y="836712"/>
            <a:ext cx="5688632" cy="268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4932040" y="891468"/>
            <a:ext cx="8640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68144" y="891468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2" idx="3"/>
          </p:cNvCxnSpPr>
          <p:nvPr/>
        </p:nvCxnSpPr>
        <p:spPr>
          <a:xfrm flipH="1">
            <a:off x="4571999" y="1260244"/>
            <a:ext cx="486585" cy="4405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1" idx="4"/>
          </p:cNvCxnSpPr>
          <p:nvPr/>
        </p:nvCxnSpPr>
        <p:spPr>
          <a:xfrm flipH="1">
            <a:off x="6012160" y="1323516"/>
            <a:ext cx="180020" cy="3772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5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인</a:t>
            </a:r>
            <a:r>
              <a:rPr lang="ko-KR" altLang="en-US" dirty="0"/>
              <a:t>수</a:t>
            </a:r>
            <a:r>
              <a:rPr lang="en-US" altLang="ko-KR" dirty="0" smtClean="0"/>
              <a:t>(argument)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827585" y="3232650"/>
            <a:ext cx="74888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인수란 함수 외부에서 함수를 호출할 때 함수가 실행하기 위해 필요한 값을 함수 내부의 매개변수에게 전달하는 값입니다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인수는 값으로 평가될 수 있는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표현식이어야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3" y="3068960"/>
            <a:ext cx="7848872" cy="216024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00808"/>
            <a:ext cx="3657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/>
          <p:cNvSpPr/>
          <p:nvPr/>
        </p:nvSpPr>
        <p:spPr>
          <a:xfrm>
            <a:off x="5554234" y="18056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027300" y="180169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1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372</Words>
  <Application>Microsoft Office PowerPoint</Application>
  <PresentationFormat>화면 슬라이드 쇼(4:3)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8강 - 함수</vt:lpstr>
      <vt:lpstr>1. 함수 기본</vt:lpstr>
      <vt:lpstr>* 함수란?</vt:lpstr>
      <vt:lpstr>* 함수 정의</vt:lpstr>
      <vt:lpstr>* 함수 호출</vt:lpstr>
      <vt:lpstr>* 함수를 사용하는 이유</vt:lpstr>
      <vt:lpstr>2. 매개 변수</vt:lpstr>
      <vt:lpstr>* 매개변수(parameter)란?</vt:lpstr>
      <vt:lpstr>* 인수(argument)란?</vt:lpstr>
      <vt:lpstr>* 인수가 매개변수보다 적게 전달된 경우</vt:lpstr>
      <vt:lpstr>* 매개변수에 기본값 설정(ES6)</vt:lpstr>
      <vt:lpstr>3. 반환문</vt:lpstr>
      <vt:lpstr>* 반환문(return)이란?</vt:lpstr>
      <vt:lpstr>* return은 함수의 탈출문!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239</cp:revision>
  <dcterms:created xsi:type="dcterms:W3CDTF">2020-04-08T12:51:32Z</dcterms:created>
  <dcterms:modified xsi:type="dcterms:W3CDTF">2021-01-14T05:54:07Z</dcterms:modified>
  <cp:version/>
</cp:coreProperties>
</file>