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67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2021-01-15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77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2021-01-15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81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356992"/>
            <a:ext cx="9359900" cy="1008112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sz="4000" dirty="0"/>
              <a:t>9</a:t>
            </a:r>
            <a:r>
              <a:rPr lang="ko-KR" altLang="en-US" sz="4000" dirty="0" smtClean="0"/>
              <a:t>강 </a:t>
            </a:r>
            <a:r>
              <a:rPr lang="en-US" altLang="ko-KR" sz="4000" dirty="0" smtClean="0"/>
              <a:t>-</a:t>
            </a:r>
            <a:r>
              <a:rPr lang="ko-KR" altLang="en-US" sz="4000" dirty="0" smtClean="0"/>
              <a:t> </a:t>
            </a:r>
            <a:r>
              <a:rPr lang="ko-KR" altLang="en-US" sz="4000" dirty="0" smtClean="0"/>
              <a:t>다양한 형태의 함수와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ko-KR" altLang="en-US" sz="4000" dirty="0" err="1" smtClean="0"/>
              <a:t>스코</a:t>
            </a:r>
            <a:r>
              <a:rPr lang="ko-KR" altLang="en-US" sz="4000" dirty="0" err="1"/>
              <a:t>프</a:t>
            </a:r>
            <a:endParaRPr lang="en-US" altLang="ko-KR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 smtClean="0"/>
              <a:t>JAVA </a:t>
            </a:r>
            <a:r>
              <a:rPr lang="ko-KR" altLang="en-US" sz="4200" dirty="0" smtClean="0"/>
              <a:t>웹 개발자 양성과정</a:t>
            </a:r>
            <a:r>
              <a:rPr lang="en-US" altLang="ko-KR" sz="4200" dirty="0" err="1" smtClean="0"/>
              <a:t>Javascript</a:t>
            </a:r>
            <a:endParaRPr lang="en-US" altLang="ko-KR" sz="4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 dirty="0">
                <a:solidFill>
                  <a:schemeClr val="lt1"/>
                </a:solidFill>
              </a:rPr>
              <a:t>By </a:t>
            </a:r>
            <a:r>
              <a:rPr lang="en-US" altLang="ko-KR" sz="3000" b="1" dirty="0" err="1">
                <a:solidFill>
                  <a:schemeClr val="lt1"/>
                </a:solidFill>
              </a:rPr>
              <a:t>SoonGu</a:t>
            </a:r>
            <a:r>
              <a:rPr lang="en-US" altLang="ko-KR" sz="3000" b="1" dirty="0">
                <a:solidFill>
                  <a:schemeClr val="lt1"/>
                </a:solidFill>
              </a:rPr>
              <a:t> </a:t>
            </a:r>
            <a:r>
              <a:rPr lang="en-US" altLang="ko-KR" sz="3000" b="1" dirty="0" smtClean="0">
                <a:solidFill>
                  <a:schemeClr val="lt1"/>
                </a:solidFill>
              </a:rPr>
              <a:t>Hong</a:t>
            </a:r>
            <a:endParaRPr lang="en-US" altLang="ko-KR" sz="3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전역 </a:t>
            </a:r>
            <a:r>
              <a:rPr lang="ko-KR" altLang="en-US" dirty="0" err="1" smtClean="0"/>
              <a:t>스코프와</a:t>
            </a:r>
            <a:r>
              <a:rPr lang="ko-KR" altLang="en-US" dirty="0" smtClean="0"/>
              <a:t> 전역 변수</a:t>
            </a:r>
            <a:endParaRPr lang="en-US" altLang="ko-KR" dirty="0"/>
          </a:p>
        </p:txBody>
      </p:sp>
      <p:sp>
        <p:nvSpPr>
          <p:cNvPr id="67" name="TextBox 66"/>
          <p:cNvSpPr txBox="1"/>
          <p:nvPr/>
        </p:nvSpPr>
        <p:spPr>
          <a:xfrm>
            <a:off x="4932043" y="1700808"/>
            <a:ext cx="360039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코드의 가장 바깥쪽 영역에서 선언된 변수를 전역 변수라고 부르며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전역 변수는 코드 전체의 전역 </a:t>
            </a:r>
            <a:r>
              <a:rPr kumimoji="0" lang="ko-KR" altLang="en-US" sz="22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스코프에서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참조가 가능합니다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endParaRPr lang="en-US" altLang="ko-KR" sz="22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전역 변수는 코드 모든 부분에서 사용이 가능합니다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4679880" y="1412776"/>
            <a:ext cx="3996576" cy="4608512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68" y="980728"/>
            <a:ext cx="3142252" cy="5265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86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/>
              <a:t>지</a:t>
            </a:r>
            <a:r>
              <a:rPr lang="ko-KR" altLang="en-US" dirty="0" smtClean="0"/>
              <a:t>역 </a:t>
            </a:r>
            <a:r>
              <a:rPr lang="ko-KR" altLang="en-US" dirty="0" err="1" smtClean="0"/>
              <a:t>스코프와</a:t>
            </a:r>
            <a:r>
              <a:rPr lang="ko-KR" altLang="en-US" dirty="0" smtClean="0"/>
              <a:t> 지역 변수</a:t>
            </a: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46122"/>
            <a:ext cx="4608512" cy="538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4932041" y="1268760"/>
            <a:ext cx="360039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지역이란 함수 몸체 내부를 말합니다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지역 변수는 자신이 선언된 지역과 하위 지역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중첩 함수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에서만 참조할 수 있습니다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즉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지역 변수는 자신의 지역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스코프와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하위 지역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스코프에서만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유효합니다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전역 변수와 지역 변수의 이름이 같을 경우 함수 내부에선 지역 </a:t>
            </a:r>
            <a:r>
              <a:rPr kumimoji="0" lang="ko-KR" altLang="en-US" sz="22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스코프를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먼저 참조합니다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4788024" y="1052735"/>
            <a:ext cx="3888432" cy="5183113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1120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전역 변수의 문제점</a:t>
            </a:r>
            <a:endParaRPr lang="en-US" altLang="ko-KR" dirty="0"/>
          </a:p>
        </p:txBody>
      </p:sp>
      <p:sp>
        <p:nvSpPr>
          <p:cNvPr id="67" name="TextBox 66"/>
          <p:cNvSpPr txBox="1"/>
          <p:nvPr/>
        </p:nvSpPr>
        <p:spPr>
          <a:xfrm>
            <a:off x="1115937" y="995819"/>
            <a:ext cx="6912766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kumimoji="0" lang="ko-KR" altLang="en-US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암묵적 결합</a:t>
            </a:r>
            <a:endParaRPr kumimoji="0" lang="en-US" altLang="ko-KR" sz="2200" b="1" i="0" u="none" strike="noStrike" kern="1200" cap="none" spc="0" normalizeH="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altLang="ko-KR" sz="22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1600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전역 변수를 선언한 의도는 모든 코드가 전역 변수를 참조하고 변경할 수 있는 암묵적 결합</a:t>
            </a:r>
            <a:r>
              <a:rPr kumimoji="0" lang="en-US" altLang="ko-KR" sz="1600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(Implicit coupling)</a:t>
            </a:r>
            <a:r>
              <a:rPr kumimoji="0" lang="ko-KR" altLang="en-US" sz="1600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허용하는 것입니다</a:t>
            </a:r>
            <a:r>
              <a:rPr kumimoji="0" lang="en-US" altLang="ko-KR" sz="1600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 </a:t>
            </a:r>
            <a:endParaRPr lang="en-US" altLang="ko-KR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1600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변수의 유효 범위가 클 수록 코드의 </a:t>
            </a:r>
            <a:r>
              <a:rPr kumimoji="0" lang="ko-KR" altLang="en-US" sz="1600" i="0" u="none" strike="noStrike" kern="1200" cap="none" spc="0" normalizeH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가독성이</a:t>
            </a:r>
            <a:r>
              <a:rPr kumimoji="0" lang="ko-KR" altLang="en-US" sz="1600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나빠지고 의도치 않게 상태가 변경될 수 있는 위험성도 높아집니다</a:t>
            </a:r>
            <a:r>
              <a:rPr kumimoji="0" lang="en-US" altLang="ko-KR" sz="1600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457200" indent="-4572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lang="en-US" altLang="ko-KR" sz="22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 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긴 생명 주기</a:t>
            </a:r>
            <a:endParaRPr lang="en-US" altLang="ko-KR" sz="22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altLang="ko-KR" sz="22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1600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전역 변수는 살아있는 시간이 길어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서 메모리 리소스도 오랜 기간 소비합니다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더욱이 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var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키워드는 변수의 중복 선언을 암묵적으로 허용해주므로 변수 이름이 중복된 전역 변수는 의도치 않는 재할당으로 인해 변경이 일어납니다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endParaRPr kumimoji="0" lang="en-US" altLang="ko-KR" sz="2200" b="1" i="0" u="none" strike="noStrike" kern="1200" cap="none" spc="0" normalizeH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스코프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체인 상에서 종점에 존재</a:t>
            </a:r>
            <a:endParaRPr lang="en-US" altLang="ko-KR" sz="22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kumimoji="0" lang="en-US" altLang="ko-KR" sz="2200" b="1" i="0" u="none" strike="noStrike" kern="1200" cap="none" spc="0" normalizeH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85750" indent="-2857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1600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변수를 검색할 때 지역 </a:t>
            </a:r>
            <a:r>
              <a:rPr kumimoji="0" lang="ko-KR" altLang="en-US" sz="1600" i="0" u="none" strike="noStrike" kern="1200" cap="none" spc="0" normalizeH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스코프부터</a:t>
            </a:r>
            <a:r>
              <a:rPr kumimoji="0" lang="ko-KR" altLang="en-US" sz="1600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검색하므로 전역 변수는 검색속도가 가장 느립니다</a:t>
            </a:r>
            <a:r>
              <a:rPr kumimoji="0" lang="en-US" altLang="ko-KR" sz="1600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457200" indent="-4572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83568" y="836712"/>
            <a:ext cx="7848872" cy="5551432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4094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1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다양한 형태의 함수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Javascript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354326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즉시 실행 함수</a:t>
            </a:r>
            <a:r>
              <a:rPr lang="en-US" altLang="ko-KR" dirty="0" smtClean="0"/>
              <a:t>(IIFE: Immediately Invoked Function Expression)</a:t>
            </a:r>
            <a:endParaRPr lang="en-US" altLang="ko-KR" dirty="0"/>
          </a:p>
        </p:txBody>
      </p:sp>
      <p:sp>
        <p:nvSpPr>
          <p:cNvPr id="67" name="TextBox 66"/>
          <p:cNvSpPr txBox="1"/>
          <p:nvPr/>
        </p:nvSpPr>
        <p:spPr>
          <a:xfrm>
            <a:off x="755576" y="3645024"/>
            <a:ext cx="748882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함수 정의와 동시에 즉시 호출되는 함수를 즉시 실행함수라고 합니다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즉시 실행 함수는 단 한 번만 호출되며 다시 호출할 수 없습니다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3501008"/>
            <a:ext cx="7848872" cy="180020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427" y="1340768"/>
            <a:ext cx="29051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999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재귀 함수</a:t>
            </a:r>
            <a:r>
              <a:rPr lang="en-US" altLang="ko-KR" dirty="0" smtClean="0"/>
              <a:t>(Recursive Function)</a:t>
            </a:r>
            <a:endParaRPr lang="en-US" altLang="ko-KR" dirty="0"/>
          </a:p>
        </p:txBody>
      </p:sp>
      <p:sp>
        <p:nvSpPr>
          <p:cNvPr id="67" name="TextBox 66"/>
          <p:cNvSpPr txBox="1"/>
          <p:nvPr/>
        </p:nvSpPr>
        <p:spPr>
          <a:xfrm>
            <a:off x="755576" y="3905180"/>
            <a:ext cx="748882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함수가 자기 자신을 호출하는 것을 재귀 호출이라 합니다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재귀 함수란 자기 자신을 호출하는 재귀 호출을 수행하는 함수를 말합니다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재귀 함수는 자신을 무한으로 재귀 호출하기 때문에 반드시 </a:t>
            </a:r>
            <a:r>
              <a:rPr lang="ko-KR" altLang="en-US" sz="22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탈출 조건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만들어야 합니다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3717032"/>
            <a:ext cx="7848872" cy="2088232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002" y="1169531"/>
            <a:ext cx="43719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87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중첩 함수</a:t>
            </a:r>
            <a:r>
              <a:rPr lang="en-US" altLang="ko-KR" dirty="0" smtClean="0"/>
              <a:t>(Nested Function)</a:t>
            </a:r>
            <a:endParaRPr lang="en-US" altLang="ko-KR" dirty="0"/>
          </a:p>
        </p:txBody>
      </p:sp>
      <p:sp>
        <p:nvSpPr>
          <p:cNvPr id="67" name="TextBox 66"/>
          <p:cNvSpPr txBox="1"/>
          <p:nvPr/>
        </p:nvSpPr>
        <p:spPr>
          <a:xfrm>
            <a:off x="755576" y="4193212"/>
            <a:ext cx="748882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함수 내부에 또 정의된 함수를 중첩 함수 또는 내부 함수라고 부릅니다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중첩 함수는 외부 함수 내부에서만 호출할 수 있습니다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일반적으로 중첩함수는 자신을 감싸고 있는 외부함수를 돕는 </a:t>
            </a:r>
            <a:r>
              <a:rPr kumimoji="0" lang="ko-KR" altLang="en-US" sz="22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헬퍼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함수의 역할을 합니다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4005064"/>
            <a:ext cx="7848872" cy="2088232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147" y="836712"/>
            <a:ext cx="3891706" cy="2977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65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err="1" smtClean="0"/>
              <a:t>콜</a:t>
            </a:r>
            <a:r>
              <a:rPr lang="ko-KR" altLang="en-US" dirty="0" err="1"/>
              <a:t>백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(Callback Function)</a:t>
            </a:r>
            <a:endParaRPr lang="en-US" altLang="ko-KR" dirty="0"/>
          </a:p>
        </p:txBody>
      </p:sp>
      <p:sp>
        <p:nvSpPr>
          <p:cNvPr id="67" name="TextBox 66"/>
          <p:cNvSpPr txBox="1"/>
          <p:nvPr/>
        </p:nvSpPr>
        <p:spPr>
          <a:xfrm>
            <a:off x="755576" y="4193212"/>
            <a:ext cx="748882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함수의 </a:t>
            </a:r>
            <a:r>
              <a:rPr lang="ko-KR" altLang="en-US" sz="22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매개변수를 통해 다른 함수의 내부로 전달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되는 함수를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콜백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함수라고 하며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매개 변수를 통해 외부에서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콜백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함수를 전달받은 함수를 고차 함수라고 합니다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4005064"/>
            <a:ext cx="7848872" cy="2088232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268760"/>
            <a:ext cx="62865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35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2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스코프</a:t>
            </a:r>
            <a:r>
              <a:rPr lang="en-US" altLang="ko-KR" sz="4000" dirty="0" smtClean="0"/>
              <a:t>(scope)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Javascript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62968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err="1" smtClean="0"/>
              <a:t>스코프</a:t>
            </a:r>
            <a:r>
              <a:rPr lang="en-US" altLang="ko-KR" dirty="0" smtClean="0"/>
              <a:t>(scope)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  <p:sp>
        <p:nvSpPr>
          <p:cNvPr id="67" name="TextBox 66"/>
          <p:cNvSpPr txBox="1"/>
          <p:nvPr/>
        </p:nvSpPr>
        <p:spPr>
          <a:xfrm>
            <a:off x="755576" y="4581128"/>
            <a:ext cx="748882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모든 </a:t>
            </a:r>
            <a:r>
              <a:rPr kumimoji="0" lang="ko-KR" altLang="en-US" sz="22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식별자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변수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함수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클래스 등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는 자신이 선언된 위치에 의해 </a:t>
            </a:r>
            <a:r>
              <a:rPr lang="ko-KR" altLang="en-US" sz="22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다른 코드가 자신을 참조할 수 있는 유효 범위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결정되는데 이를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스코프라고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부릅니다</a:t>
            </a: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4293096"/>
            <a:ext cx="7848872" cy="1728192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589" y="836712"/>
            <a:ext cx="4470821" cy="3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33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전역</a:t>
            </a:r>
            <a:r>
              <a:rPr lang="en-US" altLang="ko-KR" dirty="0" smtClean="0"/>
              <a:t>(global)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스코프와</a:t>
            </a:r>
            <a:r>
              <a:rPr lang="ko-KR" altLang="en-US" dirty="0" smtClean="0"/>
              <a:t> 지역</a:t>
            </a:r>
            <a:r>
              <a:rPr lang="en-US" altLang="ko-KR" dirty="0" smtClean="0"/>
              <a:t>(local) </a:t>
            </a:r>
            <a:r>
              <a:rPr lang="ko-KR" altLang="en-US" dirty="0" err="1" smtClean="0"/>
              <a:t>스코프</a:t>
            </a:r>
            <a:endParaRPr lang="en-US" altLang="ko-KR" dirty="0"/>
          </a:p>
        </p:txBody>
      </p:sp>
      <p:sp>
        <p:nvSpPr>
          <p:cNvPr id="67" name="TextBox 66"/>
          <p:cNvSpPr txBox="1"/>
          <p:nvPr/>
        </p:nvSpPr>
        <p:spPr>
          <a:xfrm>
            <a:off x="755575" y="5013176"/>
            <a:ext cx="748882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각각 어떤 값이 출력될까요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?</a:t>
            </a: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1124744"/>
            <a:ext cx="58007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644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418</Words>
  <Application>Microsoft Office PowerPoint</Application>
  <PresentationFormat>화면 슬라이드 쇼(4:3)</PresentationFormat>
  <Paragraphs>47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9강 - 다양한 형태의 함수와 스코프</vt:lpstr>
      <vt:lpstr>1. 다양한 형태의 함수</vt:lpstr>
      <vt:lpstr>* 즉시 실행 함수(IIFE: Immediately Invoked Function Expression)</vt:lpstr>
      <vt:lpstr>* 재귀 함수(Recursive Function)</vt:lpstr>
      <vt:lpstr>* 중첩 함수(Nested Function)</vt:lpstr>
      <vt:lpstr>* 콜백 함수(Callback Function)</vt:lpstr>
      <vt:lpstr>2. 스코프(scope)</vt:lpstr>
      <vt:lpstr>* 스코프(scope)란?</vt:lpstr>
      <vt:lpstr>* 전역(global) 스코프와 지역(local) 스코프</vt:lpstr>
      <vt:lpstr>* 전역 스코프와 전역 변수</vt:lpstr>
      <vt:lpstr>* 지역 스코프와 지역 변수</vt:lpstr>
      <vt:lpstr>* 전역 변수의 문제점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Joker</dc:creator>
  <cp:lastModifiedBy>KITT</cp:lastModifiedBy>
  <cp:revision>260</cp:revision>
  <dcterms:created xsi:type="dcterms:W3CDTF">2020-04-08T12:51:32Z</dcterms:created>
  <dcterms:modified xsi:type="dcterms:W3CDTF">2021-01-15T00:02:28Z</dcterms:modified>
  <cp:version/>
</cp:coreProperties>
</file>