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429000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 smtClean="0"/>
              <a:t>1</a:t>
            </a:r>
            <a:r>
              <a:rPr lang="ko-KR" altLang="en-US" sz="4000" dirty="0" smtClean="0"/>
              <a:t>강 </a:t>
            </a:r>
            <a:r>
              <a:rPr lang="en-US" altLang="ko-KR" sz="4000" dirty="0" smtClean="0"/>
              <a:t>- DOM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err="1" smtClean="0"/>
              <a:t>Javascript</a:t>
            </a:r>
            <a:r>
              <a:rPr lang="en-US" altLang="ko-KR" sz="4200" dirty="0" smtClean="0"/>
              <a:t>: Web </a:t>
            </a:r>
            <a:r>
              <a:rPr lang="en-US" altLang="ko-KR" sz="4200" dirty="0" err="1" smtClean="0"/>
              <a:t>api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err="1" smtClean="0"/>
              <a:t>const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키워드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62034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는 반드시 선언과 동시에 초기화해야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3562234"/>
            <a:ext cx="74888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const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키워드는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상수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선언하기 위해 사용합니다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const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키워드로 선언한 변수는 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let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마찬가지로 블록 레벨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스코프를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지원합니다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const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let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달리 반드시 초기에 값을 할당하는 초기화 작업을 필수로 해야 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284984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1268760"/>
            <a:ext cx="36861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78" y="2080588"/>
            <a:ext cx="7642623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93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상수란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3562234"/>
            <a:ext cx="74888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상수란 변수의 반대개념으로 값 변경이 금지된 변수를 말합니다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상수는 값의 상태 유지와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가독성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유지보수의 편의를  위해 적극적으로 사용해야 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상수 이름은 대문자로 지정하여 상수임을 관례적으로 알립니다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353992"/>
            <a:ext cx="7848872" cy="244827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5" y="980728"/>
            <a:ext cx="7535410" cy="20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1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키워드와 객체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049196"/>
            <a:ext cx="74888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const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키워드에 기본타입의 값을 할당한 경우 변경할 수 없지만 객체를 할당한 경우에는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프로퍼티를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변경할 수 있습니다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789040"/>
            <a:ext cx="7848872" cy="16561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465" y="952384"/>
            <a:ext cx="38290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47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정리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827585" y="1556792"/>
            <a:ext cx="748882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2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ES6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부터는 </a:t>
            </a:r>
            <a:r>
              <a:rPr kumimoji="0" lang="en-US" altLang="ko-KR" sz="2200" b="1" i="0" u="none" strike="noStrike" kern="1200" cap="none" spc="0" normalizeH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var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키워드는 사용하지 마세요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marL="457200" indent="-457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2200" b="1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재할당이 필요한 경우에만 한정하여 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let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사용하세요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  <a:r>
              <a:rPr lang="en-US" altLang="ko-KR" sz="22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22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때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변수의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스코프는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최대한 좁게 만드세요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2200" b="1" i="0" u="none" strike="noStrike" kern="1200" cap="none" spc="0" normalizeH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변경이 발생하지 않고 읽기 전용으로 사용하는 기본 타입의 값과 객체에는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const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사용하세요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1412776"/>
            <a:ext cx="7848872" cy="36004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3497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DOM </a:t>
            </a:r>
            <a:r>
              <a:rPr lang="ko-KR" altLang="en-US" sz="4000" dirty="0" err="1" smtClean="0"/>
              <a:t>트리와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노드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DOM(Document Object Model)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827585" y="4653136"/>
            <a:ext cx="74888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브라우저의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렌더링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엔진은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HTML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문서를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파싱하여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브라우저가 이해할 수 있는 자료구조인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DOM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생성합니다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DOM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이란 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HTML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문서의 계층적 구조와 정보를 표현하며 이를 제어할 수 있는 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제공하는 트리 형태의 자료구조입니다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4509120"/>
            <a:ext cx="7848872" cy="16561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15" y="980728"/>
            <a:ext cx="72199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99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블록 레벨 </a:t>
            </a:r>
            <a:r>
              <a:rPr lang="ko-KR" altLang="en-US" dirty="0" err="1" smtClean="0"/>
              <a:t>스코프를</a:t>
            </a:r>
            <a:r>
              <a:rPr lang="ko-KR" altLang="en-US" dirty="0" smtClean="0"/>
              <a:t> 지원하지 않음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var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 변수는 오로지 함수의 영역만을 지역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스코프로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인정합니다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따라서 함수가 아닌 블록들에서는 모두 전역 변수로 일괄 적용됩니다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이는 전역 변수를 남발할 가능성이 커지는 문제가 생깁니다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84" y="836712"/>
            <a:ext cx="5304631" cy="275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6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변수 </a:t>
            </a:r>
            <a:r>
              <a:rPr lang="ko-KR" altLang="en-US" dirty="0" err="1" smtClean="0"/>
              <a:t>호이스팅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var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키워드로 변수를 선언하면 변수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호이스팅에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의해 변수 선언문이 자동으로 맨 위로 끌어올려진 것처럼 동작합니다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이는 프로그램의 흐름을 방해하여 코드의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가독성과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유지보수성을 현격하게 떨어뜨립니다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60" y="1124744"/>
            <a:ext cx="41338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4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let </a:t>
            </a:r>
            <a:r>
              <a:rPr lang="ko-KR" altLang="en-US" sz="4000" dirty="0" smtClean="0"/>
              <a:t>키워드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4887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변수 중복 선언 불가능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3429000"/>
            <a:ext cx="74888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ES6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에서는 </a:t>
            </a:r>
            <a:r>
              <a:rPr kumimoji="0" lang="en-US" altLang="ko-KR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var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단점을 보완하기 위해 새로운 변수 선언 키워드 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let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</a:t>
            </a:r>
            <a:r>
              <a:rPr kumimoji="0" lang="en-US" altLang="ko-KR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const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등장했습니다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2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let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var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달리 변수의 중복 선언을 허용하지 않고 에러를 발생시켜 안전성을 제공합니다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284984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52" y="980728"/>
            <a:ext cx="43148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24" y="2204864"/>
            <a:ext cx="7920880" cy="47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67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블록 레벨 </a:t>
            </a:r>
            <a:r>
              <a:rPr lang="ko-KR" altLang="en-US" dirty="0" err="1" smtClean="0"/>
              <a:t>스코프를</a:t>
            </a:r>
            <a:r>
              <a:rPr lang="ko-KR" altLang="en-US" dirty="0" smtClean="0"/>
              <a:t> 지원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let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키워드로 선언한 변수는 모든 코드 블록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if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for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while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try/catch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 등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각각의 지역 </a:t>
            </a:r>
            <a:r>
              <a:rPr kumimoji="0" lang="ko-KR" altLang="en-US" sz="2200" b="1" i="0" u="none" strike="noStrike" kern="1200" cap="none" spc="0" normalizeH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스코프로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인정하는 블록 레벨 </a:t>
            </a:r>
            <a:r>
              <a:rPr kumimoji="0" lang="ko-KR" altLang="en-US" sz="2200" b="1" i="0" u="none" strike="noStrike" kern="1200" cap="none" spc="0" normalizeH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스코프를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지원합니다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200" b="1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이는 전역 변수의 사용을 제어할 수 있는 좋은 방법으로 쓰일 수 있습니다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7224"/>
            <a:ext cx="5099843" cy="242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51" y="2585154"/>
            <a:ext cx="236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97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변수 </a:t>
            </a:r>
            <a:r>
              <a:rPr lang="ko-KR" altLang="en-US" dirty="0" err="1" smtClean="0"/>
              <a:t>호이스팅이</a:t>
            </a:r>
            <a:r>
              <a:rPr lang="ko-KR" altLang="en-US" dirty="0" smtClean="0"/>
              <a:t> 일어나지 않음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let</a:t>
            </a:r>
            <a:r>
              <a:rPr lang="ko-KR" altLang="en-US" sz="22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키워드로 선언된 변수는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‘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선언 단계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’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‘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 단계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’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엄격하게 구분합니다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따라서 암묵적으로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호이스팅이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일어나지 않아 안전한 코딩을 할 수 있게 도와줍니다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052736"/>
            <a:ext cx="58102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06" y="2859738"/>
            <a:ext cx="7655768" cy="38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3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385</Words>
  <Application>Microsoft Office PowerPoint</Application>
  <PresentationFormat>화면 슬라이드 쇼(4:3)</PresentationFormat>
  <Paragraphs>53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1강 - DOM</vt:lpstr>
      <vt:lpstr>1. DOM 트리와 노드</vt:lpstr>
      <vt:lpstr>* DOM(Document Object Model)</vt:lpstr>
      <vt:lpstr>* 블록 레벨 스코프를 지원하지 않음</vt:lpstr>
      <vt:lpstr>* 변수 호이스팅</vt:lpstr>
      <vt:lpstr>2. let 키워드</vt:lpstr>
      <vt:lpstr>* 변수 중복 선언 불가능</vt:lpstr>
      <vt:lpstr>* 블록 레벨 스코프를 지원</vt:lpstr>
      <vt:lpstr>* 변수 호이스팅이 일어나지 않음</vt:lpstr>
      <vt:lpstr>2. const 키워드</vt:lpstr>
      <vt:lpstr>* const는 반드시 선언과 동시에 초기화해야 한다.</vt:lpstr>
      <vt:lpstr>* 상수란?</vt:lpstr>
      <vt:lpstr>* const 키워드와 객체</vt:lpstr>
      <vt:lpstr>* 정리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283</cp:revision>
  <dcterms:created xsi:type="dcterms:W3CDTF">2020-04-08T12:51:32Z</dcterms:created>
  <dcterms:modified xsi:type="dcterms:W3CDTF">2021-01-15T08:24:15Z</dcterms:modified>
  <cp:version/>
</cp:coreProperties>
</file>