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E45A68-727D-4672-B4AC-7B30446123C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ko-KR" altLang="en-US" sz="4000" dirty="0" smtClean="0"/>
              <a:t>강 </a:t>
            </a:r>
            <a:r>
              <a:rPr lang="en-US" altLang="ko-KR" sz="4000" dirty="0"/>
              <a:t>- </a:t>
            </a:r>
            <a:r>
              <a:rPr lang="ko-KR" altLang="en-US" sz="4000" dirty="0" smtClean="0"/>
              <a:t>속성 </a:t>
            </a:r>
            <a:r>
              <a:rPr lang="ko-KR" altLang="en-US" sz="4000" dirty="0" err="1" smtClean="0"/>
              <a:t>노드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Javascript: Web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클래스 조작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051" name="TextBox 2050"/>
          <p:cNvSpPr txBox="1"/>
          <p:nvPr/>
        </p:nvSpPr>
        <p:spPr>
          <a:xfrm>
            <a:off x="1043608" y="1196752"/>
            <a:ext cx="7056784" cy="515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/>
              <a:t>classList</a:t>
            </a:r>
            <a:r>
              <a:rPr lang="ko-KR" altLang="en-US" sz="2800" b="1"/>
              <a:t>가 제공하는 유용한 메서드</a:t>
            </a:r>
            <a:endParaRPr lang="ko-KR" altLang="en-US" sz="2800" b="1"/>
          </a:p>
        </p:txBody>
      </p:sp>
      <p:graphicFrame>
        <p:nvGraphicFramePr>
          <p:cNvPr id="2052" name="표 8"/>
          <p:cNvGraphicFramePr>
            <a:graphicFrameLocks noGrp="1"/>
          </p:cNvGraphicFramePr>
          <p:nvPr/>
        </p:nvGraphicFramePr>
        <p:xfrm>
          <a:off x="1259632" y="1916832"/>
          <a:ext cx="6630322" cy="38567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1716"/>
                <a:gridCol w="4078605"/>
              </a:tblGrid>
              <a:tr h="31711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메서드명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1985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add(...className)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인수로 전달한 클래스를 추가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31985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remove(...className)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인수로 전달한 클래스를 제거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55535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item(index)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800"/>
                        <a:t>index</a:t>
                      </a:r>
                      <a:r>
                        <a:rPr lang="ko-KR" altLang="en-US" sz="1800"/>
                        <a:t>번째 해당하는 클래스를 반환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555356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contains(className)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인수로 전달한 클래스명과 일치하는 클래스 속성이 있는지 확인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replace(old, new)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첫번째 인수로 전달한 클래스를 두번째 인수로 전달한 클래스로 교체</a:t>
                      </a:r>
                      <a:endParaRPr lang="ko-KR" altLang="en-US" sz="1800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toggle(className)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800"/>
                        <a:t>인수로 전달한 클래스명이 속성으로 이미 존재하면 삭제하고 존재하지 않으면 추가함</a:t>
                      </a:r>
                      <a:endParaRPr lang="en-US" altLang="ko-KR" sz="18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어트리뷰트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* </a:t>
            </a:r>
            <a:r>
              <a:rPr lang="ko-KR" altLang="en-US" dirty="0" err="1" smtClean="0"/>
              <a:t>어트리뷰트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2852936"/>
            <a:ext cx="7488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요소는 여러 개의 속성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어트리뷰트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가질 수 있습니다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문서가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파싱될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때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요소의 속성은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어트리뷰트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노드로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변환되어 요소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노드의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형제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노드로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추가됩니다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때 속성 하나당 하나의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어트리뷰트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노드가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생성됩니다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즉 위 예시의 경우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어트리뷰트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노드가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생성됩니다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모든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어트리뷰트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노드의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참조는 유사 배열 객체인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NamedNodeMap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객체에 담겨서 요소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노드의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attributes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프로퍼티에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저장됩니다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68" name="순서도: 처리 67"/>
          <p:cNvSpPr/>
          <p:nvPr/>
        </p:nvSpPr>
        <p:spPr>
          <a:xfrm>
            <a:off x="647564" y="2708920"/>
            <a:ext cx="7848872" cy="377345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55679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 smtClean="0"/>
              <a:t>&lt;input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id</a:t>
            </a:r>
            <a:r>
              <a:rPr lang="en-US" altLang="ko-KR" sz="2400" b="1" dirty="0" smtClean="0"/>
              <a:t>=“name”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type</a:t>
            </a:r>
            <a:r>
              <a:rPr lang="en-US" altLang="ko-KR" sz="2400" b="1" dirty="0" smtClean="0"/>
              <a:t>=“text”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value</a:t>
            </a:r>
            <a:r>
              <a:rPr lang="en-US" altLang="ko-KR" sz="2400" b="1" dirty="0" smtClean="0"/>
              <a:t>=“</a:t>
            </a:r>
            <a:r>
              <a:rPr lang="en-US" altLang="ko-KR" sz="2400" b="1" dirty="0" err="1" smtClean="0"/>
              <a:t>Soongu</a:t>
            </a:r>
            <a:r>
              <a:rPr lang="en-US" altLang="ko-KR" sz="2400" b="1" dirty="0" smtClean="0"/>
              <a:t>”&gt;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*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속성 조작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앞서 살펴본 요소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노드의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attributes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프로퍼티는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읽기 전용이고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attributes.id.value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같이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attributes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내부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프로퍼티에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다시 접근해서 값을 변경해야 되므로 불편합니다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getAttribute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()/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setAttribute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사용하면 이 문제를 해결할 수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있습니다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 smtClean="0"/>
              <a:t>$</a:t>
            </a:r>
            <a:r>
              <a:rPr lang="en-US" altLang="ko-KR" sz="2800" b="1" dirty="0" err="1" smtClean="0"/>
              <a:t>elementNode.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setAttribute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(name, value)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2800" b="1" dirty="0"/>
              <a:t>$</a:t>
            </a:r>
            <a:r>
              <a:rPr lang="en-US" altLang="ko-KR" sz="2800" b="1" dirty="0" err="1" smtClean="0"/>
              <a:t>elementNode.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getAttribute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(name)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*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속성 조작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해당 요소에 특정 속성이 존재하는지 확인할 때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hasAttribute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또한 특정 요소에 속성을 삭제할 때는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removeAttribute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()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 smtClean="0"/>
              <a:t>$</a:t>
            </a:r>
            <a:r>
              <a:rPr lang="en-US" altLang="ko-KR" sz="2800" b="1" dirty="0" err="1" smtClean="0"/>
              <a:t>elementNode.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hasAttribute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(name)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2800" b="1" dirty="0"/>
              <a:t>$</a:t>
            </a:r>
            <a:r>
              <a:rPr lang="en-US" altLang="ko-KR" sz="2800" b="1" dirty="0" err="1" smtClean="0"/>
              <a:t>elementNode.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removeAttribute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(name)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5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* </a:t>
            </a:r>
            <a:r>
              <a:rPr lang="en-US" altLang="ko-KR" dirty="0" smtClean="0"/>
              <a:t>data </a:t>
            </a:r>
            <a:r>
              <a:rPr lang="ko-KR" altLang="en-US" dirty="0" err="1" smtClean="0"/>
              <a:t>어트리뷰트와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dataset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3086958"/>
            <a:ext cx="74888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어트리뷰트와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dataset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프로퍼티를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사용하면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요소와 자바스크립트 간에 데이터를 교환할 수 있습니다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어트리뷰트는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data-role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같이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data-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접두사를 사용하여 임의의 이름을 붙여 사용합니다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이렇게 지정한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data-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속성은 자바스크립트에서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$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elementNode.dataset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프로퍼티로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조회할 수 있습니다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자바스크립트는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케밥케이스로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되어있는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data- 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속성을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카멜케이스로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변환하여 가지고 있습니다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data-user-id  -&gt;  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dataUserId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2924944"/>
            <a:ext cx="7848872" cy="3240360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1196752"/>
            <a:ext cx="8100392" cy="142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9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스타</a:t>
            </a:r>
            <a:r>
              <a:rPr lang="ko-KR" altLang="en-US" sz="4000" dirty="0"/>
              <a:t>일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1039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인라인 스타일 조작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09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style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프로퍼티는 요소 노드의 인라인 스타일을 취득하거나 추가 또는 변경합니다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style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프로퍼티를 참조하면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CSSStyleDeclaration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타입의 객체를 반환하는데 해당 객체는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css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프로퍼티에 대응하는 프로퍼티를 가지고 있습니다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css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속성을 사용할 때는 카멜케이스를 적용합니다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14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/>
              <a:t>$elementNode.</a:t>
            </a:r>
            <a:r>
              <a:rPr lang="en-US" altLang="ko-KR" sz="2800" b="1">
                <a:solidFill>
                  <a:srgbClr val="ff0000"/>
                </a:solidFill>
              </a:rPr>
              <a:t>style</a:t>
            </a:r>
            <a:endParaRPr lang="en-US" altLang="ko-KR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클래스 조작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431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className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프로퍼티는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요소의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속성 값을 취득하거나 변경합니다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classList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프로퍼티는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class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속성의 정보를 담은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DOMTokenList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객체를 반환합니다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94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/>
              <a:t>$elementNode.</a:t>
            </a:r>
            <a:r>
              <a:rPr lang="en-US" altLang="ko-KR" sz="2800" b="1">
                <a:solidFill>
                  <a:srgbClr val="ff0000"/>
                </a:solidFill>
              </a:rPr>
              <a:t>className</a:t>
            </a:r>
            <a:endParaRPr lang="en-US" altLang="ko-KR" sz="2800" b="1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2800" b="1"/>
              <a:t>$elementNode.</a:t>
            </a:r>
            <a:r>
              <a:rPr lang="en-US" altLang="ko-KR" sz="2800" b="1">
                <a:solidFill>
                  <a:srgbClr val="ff0000"/>
                </a:solidFill>
              </a:rPr>
              <a:t>classList</a:t>
            </a:r>
            <a:endParaRPr lang="en-US" altLang="ko-KR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293</ep:Words>
  <ep:PresentationFormat>화면 슬라이드 쇼(4:3)</ep:PresentationFormat>
  <ep:Paragraphs>44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3강 - 속성 노드</vt:lpstr>
      <vt:lpstr>1. 어트리뷰트</vt:lpstr>
      <vt:lpstr>* 어트리뷰트(attribute)</vt:lpstr>
      <vt:lpstr>* HTML 속성 조작1</vt:lpstr>
      <vt:lpstr>* HTML 속성 조작2</vt:lpstr>
      <vt:lpstr>* data 어트리뷰트와 dataset 프로퍼티</vt:lpstr>
      <vt:lpstr>2. 스타일</vt:lpstr>
      <vt:lpstr>* 인라인 스타일 조작</vt:lpstr>
      <vt:lpstr>* 클래스 조작1</vt:lpstr>
      <vt:lpstr>* 클래스 조작2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2021-01-19T21:23:12.909</dcterms:modified>
  <cp:revision>342</cp:revision>
  <dc:title>PowerPoint 프레젠테이션</dc:title>
  <cp:version/>
</cp:coreProperties>
</file>