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객체와클래스 </a:t>
            </a:r>
            <a:r>
              <a:rPr lang="en-US" altLang="ko-KR"/>
              <a:t>-</a:t>
            </a:r>
            <a:r>
              <a:rPr lang="ko-KR" altLang="en-US"/>
              <a:t> 확인문제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4493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ko-KR" altLang="en-US" sz="2400" b="1"/>
              <a:t> </a:t>
            </a:r>
            <a:r>
              <a:rPr lang="ko-KR" altLang="en-US" sz="2000" b="1"/>
              <a:t>② 패키지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com.oop.myapp.idol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클래스명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 Member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필드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 name: String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       + girlGroup: GirlGroup</a:t>
            </a:r>
            <a:endParaRPr lang="en-US" altLang="ko-KR" sz="2000" b="1"/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생성자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</a:t>
            </a:r>
            <a:r>
              <a:rPr lang="ko-KR" altLang="en-US" sz="2000" b="1"/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Member</a:t>
            </a:r>
            <a:r>
              <a:rPr lang="en-US" altLang="ko-KR" sz="2000" b="1"/>
              <a:t>(name:String, girlGroup:GirlGroup)</a:t>
            </a:r>
            <a:endParaRPr lang="en-US" altLang="ko-KR" sz="2000" b="1"/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000" b="1"/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③ 패키지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com.oop.myapp.company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클래스명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 Manager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 idol: GirlGroup[]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+ number: int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생성자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Manager()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addGroup(idol:GirlGroup) : void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+ showAllGroupName(): void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37406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1.</a:t>
            </a:r>
            <a:r>
              <a:rPr lang="ko-KR" altLang="en-US" sz="3200" b="1"/>
              <a:t> 객체와 클래스에 대한 설명으로 틀린 것은 무엇입니까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클래스는 객체를 생성하기 위한 설계도와 같은 것이다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</a:t>
            </a:r>
            <a:r>
              <a:rPr lang="en-US" altLang="ko-KR" sz="2400" b="1"/>
              <a:t>new</a:t>
            </a:r>
            <a:r>
              <a:rPr lang="ko-KR" altLang="en-US" sz="2400" b="1"/>
              <a:t> 연산자로 클래스의 생성자를 호출함으로써 객체가 생성된다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하나의 클래스로 하나의 객체만 생성할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객체는 클래스의 인스턴스이다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28929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2.</a:t>
            </a:r>
            <a:r>
              <a:rPr lang="ko-KR" altLang="en-US" sz="3200" b="1"/>
              <a:t> 클래스의 구성 멤버가 아닌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필드</a:t>
            </a:r>
            <a:r>
              <a:rPr lang="en-US" altLang="ko-KR" sz="2400" b="1"/>
              <a:t>(field)</a:t>
            </a:r>
            <a:endParaRPr lang="ko-KR" altLang="en-US" sz="2400" b="1"/>
          </a:p>
          <a:p>
            <a:pPr>
              <a:defRPr/>
            </a:pPr>
            <a:r>
              <a:rPr lang="ko-KR" altLang="en-US" sz="2400" b="1"/>
              <a:t>② 생성자</a:t>
            </a:r>
            <a:r>
              <a:rPr lang="en-US" altLang="ko-KR" sz="2400" b="1"/>
              <a:t>(constructor)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메서드</a:t>
            </a:r>
            <a:r>
              <a:rPr lang="en-US" altLang="ko-KR" sz="2400" b="1"/>
              <a:t>(method)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로컬 변수</a:t>
            </a:r>
            <a:r>
              <a:rPr lang="en-US" altLang="ko-KR" sz="2400" b="1"/>
              <a:t>(local variable)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3740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3.</a:t>
            </a:r>
            <a:r>
              <a:rPr lang="ko-KR" altLang="en-US" sz="3200" b="1"/>
              <a:t> 필드</a:t>
            </a:r>
            <a:r>
              <a:rPr lang="en-US" altLang="ko-KR" sz="3200" b="1"/>
              <a:t>,</a:t>
            </a:r>
            <a:r>
              <a:rPr lang="ko-KR" altLang="en-US" sz="3200" b="1"/>
              <a:t> 생성자</a:t>
            </a:r>
            <a:r>
              <a:rPr lang="en-US" altLang="ko-KR" sz="3200" b="1"/>
              <a:t>,</a:t>
            </a:r>
            <a:r>
              <a:rPr lang="ko-KR" altLang="en-US" sz="3200" b="1"/>
              <a:t> 메서드에 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필드는 객체의 속성데이터를 저장한다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생성자는 객체의 초기화를 담당한다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메서드는 객체의 동작 부분으로</a:t>
            </a:r>
            <a:r>
              <a:rPr lang="en-US" altLang="ko-KR" sz="2400" b="1"/>
              <a:t>,</a:t>
            </a:r>
            <a:r>
              <a:rPr lang="ko-KR" altLang="en-US" sz="2400" b="1"/>
              <a:t> 실행 코드를 가지고 있는 블록이다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클래스는 반드시 필드와 메소드를 가져야 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43502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4.</a:t>
            </a:r>
            <a:r>
              <a:rPr lang="ko-KR" altLang="en-US" sz="3200" b="1"/>
              <a:t> 생성자에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객체를 생성하려면 생성자 호출이 반드시 필요한 것은 아니다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생성자는 다른 생성자를 호출하기 위해 </a:t>
            </a:r>
            <a:r>
              <a:rPr lang="en-US" altLang="ko-KR" sz="2400" b="1"/>
              <a:t>this()</a:t>
            </a:r>
            <a:r>
              <a:rPr lang="ko-KR" altLang="en-US" sz="2400" b="1"/>
              <a:t>를 사용할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생성자가 하나도 선언되지 않으면 컴파일러가 기본생성자를 만들어준다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외부에서 객체를 생성할 수 없도록 생성자에 </a:t>
            </a:r>
            <a:r>
              <a:rPr lang="en-US" altLang="ko-KR" sz="2400" b="1"/>
              <a:t>private</a:t>
            </a:r>
            <a:r>
              <a:rPr lang="ko-KR" altLang="en-US" sz="2400" b="1"/>
              <a:t>제한을 붙일 수 있다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32548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5.</a:t>
            </a:r>
            <a:r>
              <a:rPr lang="ko-KR" altLang="en-US" sz="3200" b="1"/>
              <a:t> 필드에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필드는 메서드에서 사용할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인스턴스 필드 초기화는 생성자에서 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필드는 반드시 생성자 선언 전에 선언되어야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필드는 초기값을 주지 않더라도 기본값으로 자동 초기화된다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39882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6.</a:t>
            </a:r>
            <a:r>
              <a:rPr lang="ko-KR" altLang="en-US" sz="3200" b="1"/>
              <a:t> 패키지에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패키지는 클래스들을 그룹화시키는 기능을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클래스가 패키지에 소속되려면 패키지선언을 반드시 해야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</a:t>
            </a:r>
            <a:r>
              <a:rPr lang="en-US" altLang="ko-KR" sz="2400" b="1"/>
              <a:t>import</a:t>
            </a:r>
            <a:r>
              <a:rPr lang="ko-KR" altLang="en-US" sz="2400" b="1"/>
              <a:t>문은 다른 패키지의 클래스를 사용할 때 필요하다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</a:t>
            </a:r>
            <a:r>
              <a:rPr lang="en-US" altLang="ko-KR" sz="2400" b="1"/>
              <a:t>mycompany</a:t>
            </a:r>
            <a:r>
              <a:rPr lang="ko-KR" altLang="en-US" sz="2400" b="1"/>
              <a:t>패키지에 소속된 클래스를 강제로 </a:t>
            </a:r>
            <a:r>
              <a:rPr lang="en-US" altLang="ko-KR" sz="2400" b="1"/>
              <a:t>yourcompany</a:t>
            </a:r>
            <a:r>
              <a:rPr lang="ko-KR" altLang="en-US" sz="2400" b="1"/>
              <a:t>패키지로 이동시켜도 무리없이 동작한다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3"/>
            <a:ext cx="7992888" cy="4845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7.</a:t>
            </a:r>
            <a:r>
              <a:rPr lang="ko-KR" altLang="en-US" sz="3200" b="1"/>
              <a:t> 다음 클래스에서 해당 멤버가 필드</a:t>
            </a:r>
            <a:r>
              <a:rPr lang="en-US" altLang="ko-KR" sz="3200" b="1"/>
              <a:t>,</a:t>
            </a:r>
            <a:r>
              <a:rPr lang="ko-KR" altLang="en-US" sz="3200" b="1"/>
              <a:t> 생성자</a:t>
            </a:r>
            <a:r>
              <a:rPr lang="en-US" altLang="ko-KR" sz="3200" b="1"/>
              <a:t>,</a:t>
            </a:r>
            <a:r>
              <a:rPr lang="ko-KR" altLang="en-US" sz="3200" b="1"/>
              <a:t> 메서드 중 어떤 것인지 빈칸을 채우세요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 </a:t>
            </a:r>
            <a:r>
              <a:rPr lang="en-US" altLang="ko-KR" sz="2400" b="1"/>
              <a:t>public class Member {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    private String name;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    public Member(String name) {...}</a:t>
            </a: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   </a:t>
            </a: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    public void setName(String name {...}</a:t>
            </a: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 }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24" name=""/>
          <p:cNvCxnSpPr/>
          <p:nvPr/>
        </p:nvCxnSpPr>
        <p:spPr>
          <a:xfrm>
            <a:off x="4427984" y="3933056"/>
            <a:ext cx="25922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/>
          <p:nvPr/>
        </p:nvCxnSpPr>
        <p:spPr>
          <a:xfrm>
            <a:off x="5940152" y="4653136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>
            <a:off x="6588224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b="1"/>
          </a:p>
        </p:txBody>
      </p:sp>
      <p:sp>
        <p:nvSpPr>
          <p:cNvPr id="128" name=""/>
          <p:cNvSpPr/>
          <p:nvPr/>
        </p:nvSpPr>
        <p:spPr>
          <a:xfrm>
            <a:off x="7236296" y="4365104"/>
            <a:ext cx="1296144" cy="57606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"/>
          <p:cNvSpPr/>
          <p:nvPr/>
        </p:nvSpPr>
        <p:spPr>
          <a:xfrm>
            <a:off x="7236296" y="5085184"/>
            <a:ext cx="1296144" cy="57606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41597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8.</a:t>
            </a:r>
            <a:r>
              <a:rPr lang="ko-KR" altLang="en-US" sz="2500" b="1"/>
              <a:t> 새로운 프로젝트 </a:t>
            </a:r>
            <a:r>
              <a:rPr lang="en-US" altLang="ko-KR" sz="2500" b="1"/>
              <a:t>Management</a:t>
            </a:r>
            <a:r>
              <a:rPr lang="ko-KR" altLang="en-US" sz="2500" b="1"/>
              <a:t>를 만들고</a:t>
            </a:r>
            <a:r>
              <a:rPr lang="en-US" altLang="ko-KR" sz="2500" b="1"/>
              <a:t>,</a:t>
            </a:r>
            <a:r>
              <a:rPr lang="ko-KR" altLang="en-US" sz="2500" b="1"/>
              <a:t> </a:t>
            </a:r>
            <a:endParaRPr lang="ko-KR" altLang="en-US" sz="2500" b="1"/>
          </a:p>
          <a:p>
            <a:pPr>
              <a:defRPr/>
            </a:pPr>
            <a:r>
              <a:rPr lang="ko-KR" altLang="en-US" sz="2500" b="1"/>
              <a:t>아래의 조건에 맞게 클래스들을 설계하세요</a:t>
            </a:r>
            <a:r>
              <a:rPr lang="en-US" altLang="ko-KR" sz="2500" b="1"/>
              <a:t>.</a:t>
            </a:r>
            <a:endParaRPr lang="en-US" altLang="ko-KR" sz="2500" b="1"/>
          </a:p>
          <a:p>
            <a:pPr>
              <a:defRPr/>
            </a:pPr>
            <a:r>
              <a:rPr lang="en-US" altLang="ko-KR" sz="2400" b="1"/>
              <a:t> ( +: public, #: protected, ~: default, -: private)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 </a:t>
            </a:r>
            <a:r>
              <a:rPr lang="en-US" altLang="ko-KR" sz="2000" b="1"/>
              <a:t>①</a:t>
            </a:r>
            <a:r>
              <a:rPr lang="ko-KR" altLang="en-US" sz="2000" b="1"/>
              <a:t> 패키지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com.oop.myapp.idol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클래스명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 GirlGroup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필드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 groupName: String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       + members: Member[]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       + currentNum: int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생성자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</a:t>
            </a:r>
            <a:r>
              <a:rPr lang="ko-KR" altLang="en-US" sz="2000" b="1"/>
              <a:t> </a:t>
            </a:r>
            <a:r>
              <a:rPr lang="en-US" altLang="ko-KR" sz="2000" b="1"/>
              <a:t>GirlGroup(groupName:String, number:int)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     </a:t>
            </a:r>
            <a:r>
              <a:rPr lang="ko-KR" altLang="en-US" sz="2000" b="1"/>
              <a:t>메서드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+ addMember(member:Member) : void</a:t>
            </a:r>
            <a:endParaRPr lang="en-US" altLang="ko-KR" sz="20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326</ep:Words>
  <ep:PresentationFormat>화면 슬라이드 쇼(4:3)</ep:PresentationFormat>
  <ep:Paragraphs>73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객체와클래스 - 확인문제</vt:lpstr>
      <vt:lpstr># 1번</vt:lpstr>
      <vt:lpstr># 2번</vt:lpstr>
      <vt:lpstr># 3번</vt:lpstr>
      <vt:lpstr># 4번</vt:lpstr>
      <vt:lpstr># 5번</vt:lpstr>
      <vt:lpstr># 6번</vt:lpstr>
      <vt:lpstr># 7번</vt:lpstr>
      <vt:lpstr># 8번</vt:lpstr>
      <vt:lpstr># 8번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2020-09-09T09:38:05.347</dcterms:modified>
  <cp:revision>379</cp:revision>
  <dc:title>PowerPoint 프레젠테이션</dc:title>
  <cp:version/>
</cp:coreProperties>
</file>