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OOP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확인문제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9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2"/>
            <a:ext cx="7992888" cy="5116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/>
              <a:t>9.</a:t>
            </a:r>
            <a:r>
              <a:rPr lang="ko-KR" altLang="en-US" sz="2800" b="1"/>
              <a:t> 다음 코드의 실행 결과 출력될 내용을 쓰세요</a:t>
            </a:r>
            <a:r>
              <a:rPr lang="en-US" altLang="ko-KR" sz="2800" b="1"/>
              <a:t>.</a:t>
            </a:r>
            <a:endParaRPr lang="en-US" altLang="ko-KR" sz="28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54461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4" name=""/>
          <p:cNvSpPr txBox="1"/>
          <p:nvPr/>
        </p:nvSpPr>
        <p:spPr>
          <a:xfrm>
            <a:off x="683567" y="2286953"/>
            <a:ext cx="4032448" cy="32832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public class Parent {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public String nation;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public Parent() {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  this(”</a:t>
            </a:r>
            <a:r>
              <a:rPr lang="ko-KR" altLang="en-US" sz="1500"/>
              <a:t>대한민국</a:t>
            </a:r>
            <a:r>
              <a:rPr lang="en-US" altLang="ko-KR" sz="1500"/>
              <a:t>”);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     </a:t>
            </a:r>
            <a:r>
              <a:rPr lang="en-US" altLang="ko-KR" sz="1500"/>
              <a:t>System.out.println(”Parent() call”);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}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  public Parent(String nation) {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  this.nation = nation;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     </a:t>
            </a:r>
            <a:r>
              <a:rPr lang="en-US" altLang="ko-KR" sz="1500"/>
              <a:t>System.out.println(”Parent(String) call”);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}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}</a:t>
            </a:r>
            <a:endParaRPr lang="en-US" altLang="ko-KR" sz="1500"/>
          </a:p>
        </p:txBody>
      </p:sp>
      <p:sp>
        <p:nvSpPr>
          <p:cNvPr id="129" name=""/>
          <p:cNvSpPr txBox="1"/>
          <p:nvPr/>
        </p:nvSpPr>
        <p:spPr>
          <a:xfrm>
            <a:off x="4932040" y="2132856"/>
            <a:ext cx="4211960" cy="28277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public class Child extends Parent {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private String name;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   public Child() {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  this(”</a:t>
            </a:r>
            <a:r>
              <a:rPr lang="ko-KR" altLang="en-US" sz="1500"/>
              <a:t>홍길동</a:t>
            </a:r>
            <a:r>
              <a:rPr lang="en-US" altLang="ko-KR" sz="1500"/>
              <a:t>”);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     </a:t>
            </a:r>
            <a:r>
              <a:rPr lang="en-US" altLang="ko-KR" sz="1500"/>
              <a:t>System.out.println(”Child() call”);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}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public Child(String name) {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  this.name = name;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     </a:t>
            </a:r>
            <a:r>
              <a:rPr lang="en-US" altLang="ko-KR" sz="1500"/>
              <a:t>System.out.println(”Child(String) call”);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}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}</a:t>
            </a:r>
            <a:endParaRPr lang="en-US" altLang="ko-KR" sz="1500"/>
          </a:p>
        </p:txBody>
      </p:sp>
      <p:sp>
        <p:nvSpPr>
          <p:cNvPr id="130" name=""/>
          <p:cNvSpPr/>
          <p:nvPr/>
        </p:nvSpPr>
        <p:spPr>
          <a:xfrm>
            <a:off x="4788024" y="2132856"/>
            <a:ext cx="3888432" cy="2880320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"/>
          <p:cNvSpPr/>
          <p:nvPr/>
        </p:nvSpPr>
        <p:spPr>
          <a:xfrm>
            <a:off x="611560" y="2168860"/>
            <a:ext cx="4104456" cy="3924436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4932039" y="5154082"/>
            <a:ext cx="4211961" cy="1227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class Main {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public static void main(String[] args) {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Child c = new Child();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}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"/>
          <p:cNvSpPr/>
          <p:nvPr/>
        </p:nvSpPr>
        <p:spPr>
          <a:xfrm>
            <a:off x="4788024" y="5085184"/>
            <a:ext cx="3888432" cy="1296144"/>
          </a:xfrm>
          <a:prstGeom prst="rect">
            <a:avLst/>
          </a:prstGeom>
          <a:noFill/>
          <a:ln w="2540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10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2"/>
            <a:ext cx="7992888" cy="5116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/>
              <a:t>10.</a:t>
            </a:r>
            <a:r>
              <a:rPr lang="ko-KR" altLang="en-US" sz="2800" b="1"/>
              <a:t> 다음 코드의 실행 결과 출력될 내용을 쓰세요</a:t>
            </a:r>
            <a:r>
              <a:rPr lang="en-US" altLang="ko-KR" sz="2800" b="1"/>
              <a:t>.</a:t>
            </a:r>
            <a:endParaRPr lang="en-US" altLang="ko-KR" sz="28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424936" cy="554461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4" name=""/>
          <p:cNvSpPr txBox="1"/>
          <p:nvPr/>
        </p:nvSpPr>
        <p:spPr>
          <a:xfrm>
            <a:off x="683567" y="2286953"/>
            <a:ext cx="4032448" cy="16830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public class Tire {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public void roll() {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 System.out.println(”</a:t>
            </a:r>
            <a:r>
              <a:rPr lang="ko-KR" altLang="en-US" sz="1500"/>
              <a:t>일반 타이어가 회전합니다</a:t>
            </a:r>
            <a:r>
              <a:rPr lang="en-US" altLang="ko-KR" sz="1500"/>
              <a:t>.”);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}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}</a:t>
            </a:r>
            <a:endParaRPr lang="en-US" altLang="ko-KR" sz="1500"/>
          </a:p>
        </p:txBody>
      </p:sp>
      <p:sp>
        <p:nvSpPr>
          <p:cNvPr id="129" name=""/>
          <p:cNvSpPr txBox="1"/>
          <p:nvPr/>
        </p:nvSpPr>
        <p:spPr>
          <a:xfrm>
            <a:off x="683568" y="4293096"/>
            <a:ext cx="4211960" cy="19152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public class SnowTire extends Tire {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  </a:t>
            </a:r>
            <a:r>
              <a:rPr lang="en-US" altLang="ko-KR" sz="1500"/>
              <a:t>@Override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  </a:t>
            </a:r>
            <a:r>
              <a:rPr lang="en-US" altLang="ko-KR" sz="1500"/>
              <a:t>public void roll() {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  System.out.println(”</a:t>
            </a:r>
            <a:r>
              <a:rPr lang="ko-KR" altLang="en-US" sz="1500"/>
              <a:t>스노우 타이어가 회전합니다</a:t>
            </a:r>
            <a:r>
              <a:rPr lang="en-US" altLang="ko-KR" sz="1500"/>
              <a:t>.”);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 }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}</a:t>
            </a:r>
            <a:endParaRPr lang="en-US" altLang="ko-KR" sz="1500"/>
          </a:p>
        </p:txBody>
      </p:sp>
      <p:sp>
        <p:nvSpPr>
          <p:cNvPr id="130" name=""/>
          <p:cNvSpPr/>
          <p:nvPr/>
        </p:nvSpPr>
        <p:spPr>
          <a:xfrm>
            <a:off x="539552" y="4221088"/>
            <a:ext cx="4248472" cy="2016224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"/>
          <p:cNvSpPr/>
          <p:nvPr/>
        </p:nvSpPr>
        <p:spPr>
          <a:xfrm>
            <a:off x="539552" y="2168860"/>
            <a:ext cx="4248472" cy="1908212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4932039" y="2201754"/>
            <a:ext cx="4211961" cy="23683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class Main {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public static void main(String[] args) {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SnowTire snowTire = new SnowTire();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Tire tire = snowTire;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snowTire.roll();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tire.roll();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}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"/>
          <p:cNvSpPr/>
          <p:nvPr/>
        </p:nvSpPr>
        <p:spPr>
          <a:xfrm>
            <a:off x="4860032" y="2132856"/>
            <a:ext cx="3888432" cy="2880320"/>
          </a:xfrm>
          <a:prstGeom prst="rect">
            <a:avLst/>
          </a:prstGeom>
          <a:noFill/>
          <a:ln w="2540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4"/>
            <a:ext cx="7992888" cy="31310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1.</a:t>
            </a:r>
            <a:r>
              <a:rPr lang="ko-KR" altLang="en-US" sz="3200" b="1"/>
              <a:t> 자바의 상속에 대한 설명 중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자바는 다중 상속을 허용한다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부모의 메서드를 자식 클래스에서 오버라이딩 할 수 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부모의 </a:t>
            </a:r>
            <a:r>
              <a:rPr lang="en-US" altLang="ko-KR" sz="2400" b="1"/>
              <a:t>private</a:t>
            </a:r>
            <a:r>
              <a:rPr lang="ko-KR" altLang="en-US" sz="2400" b="1"/>
              <a:t> 멤버는 상속대상이 아니다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</a:t>
            </a:r>
            <a:r>
              <a:rPr lang="en-US" altLang="ko-KR" sz="2400" b="1"/>
              <a:t>final</a:t>
            </a:r>
            <a:r>
              <a:rPr lang="ko-KR" altLang="en-US" sz="2400" b="1"/>
              <a:t>클래스는 상속할 수 없고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final</a:t>
            </a:r>
            <a:r>
              <a:rPr lang="ko-KR" altLang="en-US" sz="2400" b="1"/>
              <a:t>메서드는 오버라이딩할 수 없다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3"/>
            <a:ext cx="7992888" cy="41121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2.</a:t>
            </a:r>
            <a:r>
              <a:rPr lang="ko-KR" altLang="en-US" sz="3200" b="1"/>
              <a:t> 클래스 타입 변환에 대한 설명중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자식 객체는 부모 타입으로 자동 타입 변환될 수 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부모 객체는 항상 자식 타입으로 강제 변환 될 수 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자동 타입 변환을 이용해서 필드와 매개변수에 다형성을 구현한다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강제 타입 변환 전에 </a:t>
            </a:r>
            <a:r>
              <a:rPr lang="en-US" altLang="ko-KR" sz="2400" b="1"/>
              <a:t>instanceof</a:t>
            </a:r>
            <a:r>
              <a:rPr lang="ko-KR" altLang="en-US" sz="2400" b="1"/>
              <a:t>로 변환 가능성을 검사하는 것이 좋다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4"/>
            <a:ext cx="7992888" cy="23976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3.</a:t>
            </a:r>
            <a:r>
              <a:rPr lang="ko-KR" altLang="en-US" sz="3200" b="1"/>
              <a:t> </a:t>
            </a:r>
            <a:r>
              <a:rPr lang="en-US" altLang="ko-KR" sz="3200" b="1"/>
              <a:t>final</a:t>
            </a:r>
            <a:r>
              <a:rPr lang="ko-KR" altLang="en-US" sz="3200" b="1"/>
              <a:t>키워드에 대한 설명으로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</a:t>
            </a:r>
            <a:r>
              <a:rPr lang="en-US" altLang="ko-KR" sz="2400" b="1"/>
              <a:t>final</a:t>
            </a:r>
            <a:r>
              <a:rPr lang="ko-KR" altLang="en-US" sz="2400" b="1"/>
              <a:t>클래스는 부모 클래스로 사용할 수 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</a:t>
            </a:r>
            <a:r>
              <a:rPr lang="en-US" altLang="ko-KR" sz="2400" b="1"/>
              <a:t>final</a:t>
            </a:r>
            <a:r>
              <a:rPr lang="ko-KR" altLang="en-US" sz="2400" b="1"/>
              <a:t>필드는 값이 저장된 후에는 변경 불가능하다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</a:t>
            </a:r>
            <a:r>
              <a:rPr lang="en-US" altLang="ko-KR" sz="2400" b="1"/>
              <a:t>final</a:t>
            </a:r>
            <a:r>
              <a:rPr lang="ko-KR" altLang="en-US" sz="2400" b="1"/>
              <a:t>메서드는 오버라이딩 할 수 없다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</a:t>
            </a:r>
            <a:r>
              <a:rPr lang="en-US" altLang="ko-KR" sz="2400" b="1"/>
              <a:t>static final</a:t>
            </a:r>
            <a:r>
              <a:rPr lang="ko-KR" altLang="en-US" sz="2400" b="1"/>
              <a:t> 필드는 상수를 말한다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4"/>
            <a:ext cx="7992888" cy="43502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4.</a:t>
            </a:r>
            <a:r>
              <a:rPr lang="ko-KR" altLang="en-US" sz="3200" b="1"/>
              <a:t> 오버라이딩에 대한 설명으로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부모 메서드의 시그니처</a:t>
            </a:r>
            <a:r>
              <a:rPr lang="en-US" altLang="ko-KR" sz="2400" b="1"/>
              <a:t>(</a:t>
            </a:r>
            <a:r>
              <a:rPr lang="ko-KR" altLang="en-US" sz="2400" b="1"/>
              <a:t>리턴 타입</a:t>
            </a:r>
            <a:r>
              <a:rPr lang="en-US" altLang="ko-KR" sz="2400" b="1"/>
              <a:t>,</a:t>
            </a:r>
            <a:r>
              <a:rPr lang="ko-KR" altLang="en-US" sz="2400" b="1"/>
              <a:t> 메서드명</a:t>
            </a:r>
            <a:r>
              <a:rPr lang="en-US" altLang="ko-KR" sz="2400" b="1"/>
              <a:t>,</a:t>
            </a:r>
            <a:r>
              <a:rPr lang="ko-KR" altLang="en-US" sz="2400" b="1"/>
              <a:t> 매개 변수</a:t>
            </a:r>
            <a:r>
              <a:rPr lang="en-US" altLang="ko-KR" sz="2400" b="1"/>
              <a:t>)</a:t>
            </a:r>
            <a:r>
              <a:rPr lang="ko-KR" altLang="en-US" sz="2400" b="1"/>
              <a:t>와 동일해야 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부모 메서드보다 접근제한이 같거나 엄격해야 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  </a:t>
            </a:r>
            <a:r>
              <a:rPr lang="en-US" altLang="ko-KR" sz="2400" b="1"/>
              <a:t>(ex: public -&gt; private)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</a:t>
            </a:r>
            <a:r>
              <a:rPr lang="en-US" altLang="ko-KR" sz="2400" b="1"/>
              <a:t>@Override</a:t>
            </a:r>
            <a:r>
              <a:rPr lang="ko-KR" altLang="en-US" sz="2400" b="1"/>
              <a:t> 어노테이션을 사용하면 재정의가 맞는지 컴파일러가 검증해준다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추상클래스의 추상메서드는 자식클래스에서 반드시 오버라이딩해야 한다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4"/>
            <a:ext cx="7992888" cy="41121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5.</a:t>
            </a:r>
            <a:r>
              <a:rPr lang="ko-KR" altLang="en-US" sz="3200" b="1"/>
              <a:t> 메서드 오버로딩에 대한 설명으로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오버로딩은 동일한 이름의 메서드를 여러개 선언하는 것을 말한다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반드시 리턴 타입이 달라야 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매개 변수의 타입</a:t>
            </a:r>
            <a:r>
              <a:rPr lang="en-US" altLang="ko-KR" sz="2400" b="1"/>
              <a:t>,</a:t>
            </a:r>
            <a:r>
              <a:rPr lang="ko-KR" altLang="en-US" sz="2400" b="1"/>
              <a:t> 수</a:t>
            </a:r>
            <a:r>
              <a:rPr lang="en-US" altLang="ko-KR" sz="2400" b="1"/>
              <a:t>,</a:t>
            </a:r>
            <a:r>
              <a:rPr lang="ko-KR" altLang="en-US" sz="2400" b="1"/>
              <a:t> 순서를 다르게 선언해야 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매개값의 타입 및 수에 따라 호출될 메서드가 선택된다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2"/>
            <a:ext cx="7992888" cy="4474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6.</a:t>
            </a:r>
            <a:r>
              <a:rPr lang="ko-KR" altLang="en-US" sz="3200" b="1"/>
              <a:t> 인스턴스 멤버와 정적 멤버에 대한 설명으로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정적 멤버는 </a:t>
            </a:r>
            <a:r>
              <a:rPr lang="en-US" altLang="ko-KR" sz="2400" b="1"/>
              <a:t>static</a:t>
            </a:r>
            <a:r>
              <a:rPr lang="ko-KR" altLang="en-US" sz="2400" b="1"/>
              <a:t>으로 선언된 필드와 메서드를 말한다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인스턴스 필드는 생성자 및 정적 블록에서 초기화될 수 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정적 필드와 정적 메서드는 객체 생성 없이 클래스를 통해 직접 접근할 수 있다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인스턴스 필드와 메서드는 객체를 생성하고 사용해야 한다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2"/>
            <a:ext cx="7992888" cy="39882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7.</a:t>
            </a:r>
            <a:r>
              <a:rPr lang="ko-KR" altLang="en-US" sz="3200" b="1"/>
              <a:t> 접근 제한에 대한 설명으로 틀린 것은</a:t>
            </a:r>
            <a:r>
              <a:rPr lang="en-US" altLang="ko-KR" sz="3200" b="1"/>
              <a:t>?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r>
              <a:rPr lang="en-US" altLang="ko-KR" sz="2400" b="1"/>
              <a:t>①</a:t>
            </a:r>
            <a:r>
              <a:rPr lang="ko-KR" altLang="en-US" sz="2400" b="1"/>
              <a:t> 접근 제한자는 클래스</a:t>
            </a:r>
            <a:r>
              <a:rPr lang="en-US" altLang="ko-KR" sz="2400" b="1"/>
              <a:t>,</a:t>
            </a:r>
            <a:r>
              <a:rPr lang="ko-KR" altLang="en-US" sz="2400" b="1"/>
              <a:t> 필드</a:t>
            </a:r>
            <a:r>
              <a:rPr lang="en-US" altLang="ko-KR" sz="2400" b="1"/>
              <a:t>,</a:t>
            </a:r>
            <a:r>
              <a:rPr lang="ko-KR" altLang="en-US" sz="2400" b="1"/>
              <a:t> 메서드</a:t>
            </a:r>
            <a:r>
              <a:rPr lang="en-US" altLang="ko-KR" sz="2400" b="1"/>
              <a:t>,</a:t>
            </a:r>
            <a:r>
              <a:rPr lang="ko-KR" altLang="en-US" sz="2400" b="1"/>
              <a:t> 생성자의 사용을 제한한다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② </a:t>
            </a:r>
            <a:r>
              <a:rPr lang="en-US" altLang="ko-KR" sz="2400" b="1"/>
              <a:t>public</a:t>
            </a:r>
            <a:r>
              <a:rPr lang="ko-KR" altLang="en-US" sz="2400" b="1"/>
              <a:t> 접근 제한은 아무런 제한 없이 해당 요소를 사용할 수 있게 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③ </a:t>
            </a:r>
            <a:r>
              <a:rPr lang="en-US" altLang="ko-KR" sz="2400" b="1"/>
              <a:t>default</a:t>
            </a:r>
            <a:r>
              <a:rPr lang="ko-KR" altLang="en-US" sz="2400" b="1"/>
              <a:t> 접근 제한은 해당 클래스 내부에서만 사용을 허가한다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ko-KR" altLang="en-US" sz="2400" b="1"/>
              <a:t>④ 외부에서 접근하지 못하도록 하려면 </a:t>
            </a:r>
            <a:r>
              <a:rPr lang="en-US" altLang="ko-KR" sz="2400" b="1"/>
              <a:t>private</a:t>
            </a:r>
            <a:r>
              <a:rPr lang="ko-KR" altLang="en-US" sz="2400" b="1"/>
              <a:t> 접근 제한을 해야한다</a:t>
            </a:r>
            <a:r>
              <a:rPr lang="en-US" altLang="ko-KR" sz="2400" b="1"/>
              <a:t>.</a:t>
            </a: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539552" y="1124742"/>
            <a:ext cx="7992888" cy="23976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8.</a:t>
            </a:r>
            <a:r>
              <a:rPr lang="ko-KR" altLang="en-US" sz="3200" b="1"/>
              <a:t> </a:t>
            </a:r>
            <a:r>
              <a:rPr lang="en-US" altLang="ko-KR" sz="3200" b="1"/>
              <a:t>Parent</a:t>
            </a:r>
            <a:r>
              <a:rPr lang="ko-KR" altLang="en-US" sz="3200" b="1"/>
              <a:t>클래스를 상속해서 </a:t>
            </a:r>
            <a:r>
              <a:rPr lang="en-US" altLang="ko-KR" sz="3200" b="1"/>
              <a:t>Child</a:t>
            </a:r>
            <a:r>
              <a:rPr lang="ko-KR" altLang="en-US" sz="3200" b="1"/>
              <a:t>클래스를 작성했는데</a:t>
            </a:r>
            <a:r>
              <a:rPr lang="en-US" altLang="ko-KR" sz="3200" b="1"/>
              <a:t>,</a:t>
            </a:r>
            <a:r>
              <a:rPr lang="ko-KR" altLang="en-US" sz="3200" b="1"/>
              <a:t> 컴파일 에러가 발생했습니다</a:t>
            </a:r>
            <a:r>
              <a:rPr lang="en-US" altLang="ko-KR" sz="3200" b="1"/>
              <a:t>.</a:t>
            </a:r>
            <a:r>
              <a:rPr lang="ko-KR" altLang="en-US" sz="3200" b="1"/>
              <a:t> 그 이유를 쓰세요</a:t>
            </a:r>
            <a:r>
              <a:rPr lang="en-US" altLang="ko-KR" sz="3200" b="1"/>
              <a:t>.</a:t>
            </a:r>
            <a:endParaRPr lang="en-US" altLang="ko-KR" sz="3200" b="1"/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endParaRPr lang="en-US" altLang="ko-KR" sz="2400" b="1"/>
          </a:p>
        </p:txBody>
      </p:sp>
      <p:sp>
        <p:nvSpPr>
          <p:cNvPr id="123" name=""/>
          <p:cNvSpPr/>
          <p:nvPr/>
        </p:nvSpPr>
        <p:spPr>
          <a:xfrm>
            <a:off x="395536" y="980728"/>
            <a:ext cx="8352928" cy="51125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4" name=""/>
          <p:cNvSpPr txBox="1"/>
          <p:nvPr/>
        </p:nvSpPr>
        <p:spPr>
          <a:xfrm>
            <a:off x="755576" y="3429000"/>
            <a:ext cx="4032448" cy="22840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public class Parent {</a:t>
            </a:r>
            <a:endParaRPr lang="en-US" altLang="ko-KR"/>
          </a:p>
          <a:p>
            <a:pPr>
              <a:defRPr/>
            </a:pPr>
            <a:r>
              <a:rPr lang="en-US" altLang="ko-KR"/>
              <a:t>  </a:t>
            </a:r>
            <a:endParaRPr lang="en-US" altLang="ko-KR"/>
          </a:p>
          <a:p>
            <a:pPr>
              <a:defRPr/>
            </a:pPr>
            <a:r>
              <a:rPr lang="en-US" altLang="ko-KR"/>
              <a:t>  public String name;</a:t>
            </a:r>
            <a:endParaRPr lang="en-US" altLang="ko-KR"/>
          </a:p>
          <a:p>
            <a:pPr>
              <a:defRPr/>
            </a:pPr>
            <a:r>
              <a:rPr lang="en-US" altLang="ko-KR"/>
              <a:t>  </a:t>
            </a:r>
            <a:endParaRPr lang="en-US" altLang="ko-KR"/>
          </a:p>
          <a:p>
            <a:pPr>
              <a:defRPr/>
            </a:pPr>
            <a:r>
              <a:rPr lang="en-US" altLang="ko-KR"/>
              <a:t>  public Parent(String name) {</a:t>
            </a:r>
            <a:endParaRPr lang="en-US" altLang="ko-KR"/>
          </a:p>
          <a:p>
            <a:pPr>
              <a:defRPr/>
            </a:pPr>
            <a:r>
              <a:rPr lang="en-US" altLang="ko-KR"/>
              <a:t>     this.name = name;</a:t>
            </a:r>
            <a:endParaRPr lang="en-US" altLang="ko-KR"/>
          </a:p>
          <a:p>
            <a:pPr>
              <a:defRPr/>
            </a:pPr>
            <a:r>
              <a:rPr lang="en-US" altLang="ko-KR"/>
              <a:t>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125" name=""/>
          <p:cNvSpPr txBox="1"/>
          <p:nvPr/>
        </p:nvSpPr>
        <p:spPr>
          <a:xfrm>
            <a:off x="4572000" y="3429000"/>
            <a:ext cx="4032448" cy="173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class Child extends Parent 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public Child(String name) 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this.name = name;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" name=""/>
          <p:cNvSpPr/>
          <p:nvPr/>
        </p:nvSpPr>
        <p:spPr>
          <a:xfrm>
            <a:off x="611560" y="3284984"/>
            <a:ext cx="3528392" cy="25202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27" name=""/>
          <p:cNvSpPr/>
          <p:nvPr/>
        </p:nvSpPr>
        <p:spPr>
          <a:xfrm>
            <a:off x="4427984" y="3284984"/>
            <a:ext cx="4104456" cy="2520280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478</ep:Words>
  <ep:PresentationFormat>화면 슬라이드 쇼(4:3)</ep:PresentationFormat>
  <ep:Paragraphs>119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OOP - 확인문제</vt:lpstr>
      <vt:lpstr># 1번</vt:lpstr>
      <vt:lpstr># 2번</vt:lpstr>
      <vt:lpstr># 3번</vt:lpstr>
      <vt:lpstr># 4번</vt:lpstr>
      <vt:lpstr># 5번</vt:lpstr>
      <vt:lpstr># 6번</vt:lpstr>
      <vt:lpstr># 7번</vt:lpstr>
      <vt:lpstr># 8번</vt:lpstr>
      <vt:lpstr># 9번</vt:lpstr>
      <vt:lpstr># 10번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2020-09-16T07:23:20.583</dcterms:modified>
  <cp:revision>387</cp:revision>
  <dc:title>PowerPoint 프레젠테이션</dc:title>
  <cp:version/>
</cp:coreProperties>
</file>