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0" r:id="rId5"/>
    <p:sldId id="271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6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부제목 스타일 편집</a:t>
            </a:r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부제목 스타일 편집</a:t>
            </a:r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부제목 스타일 편집</a:t>
            </a:r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068960"/>
            <a:ext cx="9359900" cy="129614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파일 입출력</a:t>
            </a:r>
            <a:endParaRPr lang="en-US" altLang="ko-KR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Hong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3-1.</a:t>
            </a:r>
            <a:r>
              <a:rPr lang="ko-KR" altLang="en-US" dirty="0"/>
              <a:t> </a:t>
            </a:r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68" name="순서도: 처리 67"/>
          <p:cNvSpPr/>
          <p:nvPr/>
        </p:nvSpPr>
        <p:spPr>
          <a:xfrm>
            <a:off x="647564" y="1124744"/>
            <a:ext cx="7848872" cy="475252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1600" y="1458312"/>
            <a:ext cx="7200800" cy="418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b="1" dirty="0" err="1"/>
              <a:t>FileInputStream</a:t>
            </a:r>
            <a:r>
              <a:rPr lang="ko-KR" altLang="en-US" sz="2000" b="1" dirty="0"/>
              <a:t>은 파일로부터 바이트 단위로 </a:t>
            </a:r>
            <a:r>
              <a:rPr lang="ko-KR" altLang="en-US" sz="2000" b="1" dirty="0" err="1"/>
              <a:t>읽어들일</a:t>
            </a:r>
            <a:r>
              <a:rPr lang="ko-KR" altLang="en-US" sz="2000" b="1" dirty="0"/>
              <a:t> 때 사용하는 바이트 기반 입력 스트림입니다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/>
              <a:t>바이트 단위로 읽기 때문에 그림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오디오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비디오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텍스트 파일 등 모든 종류의 파일을 읽을 수 있습니다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/>
              <a:t>해당 객체가 생성될 때 파일과 직접 연결이 되는데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 때 파일이 존재하지 않으면 </a:t>
            </a:r>
            <a:r>
              <a:rPr lang="en-US" altLang="ko-KR" sz="2000" b="1" dirty="0" err="1"/>
              <a:t>FileNotFoundException</a:t>
            </a:r>
            <a:r>
              <a:rPr lang="ko-KR" altLang="en-US" sz="2000" b="1" dirty="0"/>
              <a:t>이 발생하므로 </a:t>
            </a:r>
            <a:r>
              <a:rPr lang="en-US" altLang="ko-KR" sz="2000" b="1" dirty="0"/>
              <a:t>try~ catch</a:t>
            </a:r>
            <a:r>
              <a:rPr lang="ko-KR" altLang="en-US" sz="2000" b="1" dirty="0"/>
              <a:t>문으로 예외처리가 반드시 필요합니다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/>
              <a:t>또한 파일의 내용을 모두 읽은 후에는 </a:t>
            </a:r>
            <a:r>
              <a:rPr lang="en-US" altLang="ko-KR" sz="2000" b="1" dirty="0"/>
              <a:t>close()</a:t>
            </a:r>
            <a:r>
              <a:rPr lang="ko-KR" altLang="en-US" sz="2000" b="1" dirty="0"/>
              <a:t> 메서드를 호출하여 스트림을 닫아줍니다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0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3-2.</a:t>
            </a:r>
            <a:r>
              <a:rPr lang="ko-KR" altLang="en-US" dirty="0"/>
              <a:t> </a:t>
            </a:r>
            <a:r>
              <a:rPr lang="en-US" altLang="ko-KR" dirty="0" err="1"/>
              <a:t>FileOutputStream</a:t>
            </a:r>
            <a:endParaRPr lang="ko-KR" altLang="en-US" dirty="0"/>
          </a:p>
        </p:txBody>
      </p:sp>
      <p:sp>
        <p:nvSpPr>
          <p:cNvPr id="68" name="순서도: 처리 67"/>
          <p:cNvSpPr/>
          <p:nvPr/>
        </p:nvSpPr>
        <p:spPr>
          <a:xfrm>
            <a:off x="647564" y="1124744"/>
            <a:ext cx="7848872" cy="295232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1600" y="1458312"/>
            <a:ext cx="7200800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b="1" dirty="0" err="1"/>
              <a:t>FileOutputStream</a:t>
            </a:r>
            <a:r>
              <a:rPr lang="ko-KR" altLang="en-US" sz="2000" b="1" dirty="0"/>
              <a:t>은 바이트 기반 출력 스트림입니다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/>
              <a:t>따라서 모든 형태의 파일들을 저장할 수 있습니다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/>
              <a:t>데이터를 저장할 때 </a:t>
            </a:r>
            <a:r>
              <a:rPr lang="en-US" altLang="ko-KR" sz="2000" b="1" dirty="0"/>
              <a:t>write() </a:t>
            </a:r>
            <a:r>
              <a:rPr lang="ko-KR" altLang="en-US" sz="2000" b="1" dirty="0"/>
              <a:t>메서드를 사용하고</a:t>
            </a:r>
            <a:r>
              <a:rPr lang="en-US" altLang="ko-KR" sz="2000" b="1" dirty="0"/>
              <a:t>, flush() </a:t>
            </a:r>
            <a:r>
              <a:rPr lang="ko-KR" altLang="en-US" sz="2000" b="1" dirty="0"/>
              <a:t>메서드로 출력 버퍼에 잔류하는 데이터를 완전히 내보낸 후 </a:t>
            </a:r>
            <a:r>
              <a:rPr lang="en-US" altLang="ko-KR" sz="2000" b="1" dirty="0"/>
              <a:t>close() </a:t>
            </a:r>
            <a:r>
              <a:rPr lang="ko-KR" altLang="en-US" sz="2000" b="1" dirty="0"/>
              <a:t>메서드로 출력 스트림을 닫아줍니다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5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215899" y="3429000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4000" dirty="0"/>
              <a:t>4. </a:t>
            </a:r>
            <a:r>
              <a:rPr lang="en-US" altLang="ko-KR" sz="4000" dirty="0" err="1"/>
              <a:t>FileReader</a:t>
            </a:r>
            <a:r>
              <a:rPr lang="ko-KR" altLang="en-US" sz="4000" dirty="0"/>
              <a:t>와</a:t>
            </a:r>
            <a:br>
              <a:rPr lang="en-US" altLang="ko-KR" sz="4000" dirty="0"/>
            </a:br>
            <a:r>
              <a:rPr lang="en-US" altLang="ko-KR" sz="4000" dirty="0"/>
              <a:t> </a:t>
            </a:r>
            <a:r>
              <a:rPr lang="en-US" altLang="ko-KR" sz="4000" dirty="0" err="1"/>
              <a:t>FileWriter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 dirty="0"/>
              <a:t>자바 기초</a:t>
            </a:r>
          </a:p>
        </p:txBody>
      </p:sp>
    </p:spTree>
    <p:extLst>
      <p:ext uri="{BB962C8B-B14F-4D97-AF65-F5344CB8AC3E}">
        <p14:creationId xmlns:p14="http://schemas.microsoft.com/office/powerpoint/2010/main" val="198569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4-1.</a:t>
            </a:r>
            <a:r>
              <a:rPr lang="ko-KR" altLang="en-US" dirty="0"/>
              <a:t> </a:t>
            </a:r>
            <a:r>
              <a:rPr lang="en-US" altLang="ko-KR" dirty="0" err="1"/>
              <a:t>FileReader</a:t>
            </a:r>
            <a:endParaRPr lang="ko-KR" altLang="en-US" dirty="0"/>
          </a:p>
        </p:txBody>
      </p:sp>
      <p:sp>
        <p:nvSpPr>
          <p:cNvPr id="68" name="순서도: 처리 67"/>
          <p:cNvSpPr/>
          <p:nvPr/>
        </p:nvSpPr>
        <p:spPr>
          <a:xfrm>
            <a:off x="647564" y="1124744"/>
            <a:ext cx="7848872" cy="273630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1600" y="1458312"/>
            <a:ext cx="7200800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b="1" dirty="0" err="1"/>
              <a:t>FileReader</a:t>
            </a:r>
            <a:r>
              <a:rPr lang="ko-KR" altLang="en-US" sz="2000" b="1" dirty="0"/>
              <a:t>는 텍스트 파일로부터 문자 단위로 </a:t>
            </a:r>
            <a:r>
              <a:rPr lang="ko-KR" altLang="en-US" sz="2000" b="1" dirty="0" err="1"/>
              <a:t>읽어들일</a:t>
            </a:r>
            <a:r>
              <a:rPr lang="ko-KR" altLang="en-US" sz="2000" b="1" dirty="0"/>
              <a:t> 때 사용하는 텍스트 기반 입력 스트림입니다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/>
              <a:t>텍스트 단위로 읽기 때문에 그림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오디오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비디오 등의 파일은 읽을 수 없습니다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19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4-1.</a:t>
            </a:r>
            <a:r>
              <a:rPr lang="ko-KR" altLang="en-US" dirty="0"/>
              <a:t> </a:t>
            </a:r>
            <a:r>
              <a:rPr lang="en-US" altLang="ko-KR" dirty="0" err="1"/>
              <a:t>FileWriter</a:t>
            </a:r>
            <a:endParaRPr lang="ko-KR" altLang="en-US" dirty="0"/>
          </a:p>
        </p:txBody>
      </p:sp>
      <p:sp>
        <p:nvSpPr>
          <p:cNvPr id="68" name="순서도: 처리 67"/>
          <p:cNvSpPr/>
          <p:nvPr/>
        </p:nvSpPr>
        <p:spPr>
          <a:xfrm>
            <a:off x="647564" y="1124744"/>
            <a:ext cx="7848872" cy="273630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1600" y="1458312"/>
            <a:ext cx="7200800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b="1" dirty="0" err="1"/>
              <a:t>FileWriter</a:t>
            </a:r>
            <a:r>
              <a:rPr lang="ko-KR" altLang="en-US" sz="2000" b="1" dirty="0"/>
              <a:t>는 텍스트 데이터를 파일에 저장할 때 사용하는 텍스트 기반 출력 스트림입니다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/>
              <a:t>텍스트 단위로 저장하기 때문에 그림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오디오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비디오 등의 파일은 저장할 수 없습니다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17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215899" y="3429000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4000" dirty="0"/>
              <a:t>5. </a:t>
            </a:r>
            <a:r>
              <a:rPr lang="ko-KR" altLang="en-US" sz="4000" dirty="0"/>
              <a:t>성능 향상 </a:t>
            </a:r>
            <a:r>
              <a:rPr lang="ko-KR" altLang="en-US" sz="4000" dirty="0" err="1"/>
              <a:t>보조스트림</a:t>
            </a:r>
            <a:br>
              <a:rPr lang="en-US" altLang="ko-KR" sz="4000" dirty="0"/>
            </a:b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 dirty="0"/>
              <a:t>자바 기초</a:t>
            </a:r>
          </a:p>
        </p:txBody>
      </p:sp>
    </p:spTree>
    <p:extLst>
      <p:ext uri="{BB962C8B-B14F-4D97-AF65-F5344CB8AC3E}">
        <p14:creationId xmlns:p14="http://schemas.microsoft.com/office/powerpoint/2010/main" val="326845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5-1.</a:t>
            </a:r>
            <a:r>
              <a:rPr lang="ko-KR" altLang="en-US" dirty="0"/>
              <a:t> 성능 향상 보조 스트림</a:t>
            </a:r>
          </a:p>
        </p:txBody>
      </p:sp>
      <p:sp>
        <p:nvSpPr>
          <p:cNvPr id="68" name="순서도: 처리 67"/>
          <p:cNvSpPr/>
          <p:nvPr/>
        </p:nvSpPr>
        <p:spPr>
          <a:xfrm>
            <a:off x="647564" y="1124744"/>
            <a:ext cx="7848872" cy="518457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1600" y="1340768"/>
            <a:ext cx="7200800" cy="464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/>
              <a:t>프로그램의 실행 성능은 입출력이 가장 늦은 장치를 따라갑니다</a:t>
            </a:r>
            <a:r>
              <a:rPr lang="en-US" altLang="ko-KR" sz="2000" b="1" dirty="0"/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b="1" dirty="0"/>
              <a:t>CPU</a:t>
            </a:r>
            <a:r>
              <a:rPr lang="ko-KR" altLang="en-US" sz="2000" b="1" dirty="0"/>
              <a:t>와 메모리가 아무리 좋아도 하드 디스크의 입출력이 느리면 프로그램의 성능은 하드 디스크의 처리 속도에 맞춰집니다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/>
              <a:t>프로그램이 입출력 장치와 직접 작업하지 않고 중간에 메모리 버퍼와 작업하면 실행 성능을 향상 시킬 수 있습니다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b="1" dirty="0"/>
              <a:t>io</a:t>
            </a:r>
            <a:r>
              <a:rPr lang="ko-KR" altLang="en-US" sz="2000" b="1" dirty="0"/>
              <a:t>패키지에서는 메모리 버퍼를 제공하는 </a:t>
            </a:r>
            <a:r>
              <a:rPr lang="en-US" altLang="ko-KR" sz="2000" b="1" dirty="0" err="1"/>
              <a:t>BufferedInputStream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BufferedOutputStream</a:t>
            </a:r>
            <a:r>
              <a:rPr lang="en-US" altLang="ko-KR" sz="2000" b="1" dirty="0"/>
              <a:t>, </a:t>
            </a:r>
            <a:br>
              <a:rPr lang="en-US" altLang="ko-KR" sz="2000" b="1" dirty="0"/>
            </a:br>
            <a:r>
              <a:rPr lang="en-US" altLang="ko-KR" sz="2000" b="1" dirty="0" err="1"/>
              <a:t>BufferedReader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BufferedWriter</a:t>
            </a:r>
            <a:r>
              <a:rPr lang="ko-KR" altLang="en-US" sz="2000" b="1" dirty="0"/>
              <a:t>를 제공합니다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6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215899" y="3429000"/>
            <a:ext cx="9359900" cy="129614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1.</a:t>
            </a:r>
            <a:r>
              <a:rPr lang="ko-KR" altLang="en-US" sz="4000" dirty="0"/>
              <a:t> 입력 스트림과 출력 스트림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 dirty="0"/>
              <a:t>자바 기초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1-1.</a:t>
            </a:r>
            <a:r>
              <a:rPr lang="ko-KR" altLang="en-US" dirty="0"/>
              <a:t> 입력</a:t>
            </a:r>
            <a:r>
              <a:rPr lang="en-US" altLang="ko-KR" dirty="0"/>
              <a:t>, </a:t>
            </a:r>
            <a:r>
              <a:rPr lang="ko-KR" altLang="en-US" dirty="0"/>
              <a:t>출력 스트림이란</a:t>
            </a:r>
            <a:r>
              <a:rPr lang="en-US" altLang="ko-KR" dirty="0"/>
              <a:t>?</a:t>
            </a:r>
          </a:p>
        </p:txBody>
      </p:sp>
      <p:sp>
        <p:nvSpPr>
          <p:cNvPr id="68" name="순서도: 처리 67"/>
          <p:cNvSpPr/>
          <p:nvPr/>
        </p:nvSpPr>
        <p:spPr>
          <a:xfrm>
            <a:off x="647564" y="1065654"/>
            <a:ext cx="7848872" cy="221933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35597" y="1239728"/>
            <a:ext cx="7200800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/>
              <a:t>프로그램이 데이터의 출발지인지 도착지인지에 따라 스트림의 종류가 결정되는데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프로그램이 도착지가 되면 입력 스트림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InputStream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이라 부르고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프로그램이 출발지가 되면 출력 스트림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OutputStream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이라고 부릅니다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158BC5-DD3B-A66A-9FA7-BED1D2F2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9" y="3456870"/>
            <a:ext cx="5184576" cy="2853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1-2.</a:t>
            </a:r>
            <a:r>
              <a:rPr lang="ko-KR" altLang="en-US" dirty="0"/>
              <a:t> 스트림의 종류</a:t>
            </a:r>
            <a:endParaRPr lang="en-US" altLang="ko-KR" dirty="0"/>
          </a:p>
        </p:txBody>
      </p:sp>
      <p:sp>
        <p:nvSpPr>
          <p:cNvPr id="68" name="순서도: 처리 67"/>
          <p:cNvSpPr/>
          <p:nvPr/>
        </p:nvSpPr>
        <p:spPr>
          <a:xfrm>
            <a:off x="647564" y="1065654"/>
            <a:ext cx="7848872" cy="221933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35597" y="1239728"/>
            <a:ext cx="7200800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/>
              <a:t>자바는 기본적인 데이터 입출력을 위해 </a:t>
            </a:r>
            <a:r>
              <a:rPr lang="en-US" altLang="ko-KR" sz="1600" b="1" dirty="0"/>
              <a:t>java.io</a:t>
            </a:r>
            <a:r>
              <a:rPr lang="ko-KR" altLang="en-US" sz="1600" b="1" dirty="0"/>
              <a:t>패키지를 통해  </a:t>
            </a:r>
            <a:r>
              <a:rPr lang="en-US" altLang="ko-KR" sz="1600" b="1" dirty="0"/>
              <a:t>API</a:t>
            </a:r>
            <a:r>
              <a:rPr lang="ko-KR" altLang="en-US" sz="1600" b="1" dirty="0"/>
              <a:t>를 제공하고 있습니다</a:t>
            </a:r>
            <a:r>
              <a:rPr lang="en-US" altLang="ko-KR" sz="16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/>
              <a:t>스트림 클래스는 크게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종류로 구분되는데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하나는 그림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멀티미디어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문자 등 모든 종류의 데이터를 주고 받을 수 있는 </a:t>
            </a:r>
            <a:r>
              <a:rPr lang="ko-KR" altLang="en-US" sz="1600" b="1" dirty="0">
                <a:solidFill>
                  <a:srgbClr val="FF0000"/>
                </a:solidFill>
              </a:rPr>
              <a:t>바이트 기반 스트림</a:t>
            </a:r>
            <a:r>
              <a:rPr lang="ko-KR" altLang="en-US" sz="1600" b="1" dirty="0"/>
              <a:t>과 문자에만 특화된 </a:t>
            </a:r>
            <a:r>
              <a:rPr lang="ko-KR" altLang="en-US" sz="1600" b="1" dirty="0">
                <a:solidFill>
                  <a:srgbClr val="FF0000"/>
                </a:solidFill>
              </a:rPr>
              <a:t>문자 기반 스트림</a:t>
            </a:r>
            <a:r>
              <a:rPr lang="ko-KR" altLang="en-US" sz="1600" b="1" dirty="0"/>
              <a:t>으로 나눌 수 있습니다</a:t>
            </a:r>
            <a:r>
              <a:rPr lang="en-US" altLang="ko-KR" sz="1600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63ECC9-11B4-13D0-6607-76E4023E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3573017"/>
            <a:ext cx="62103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215899" y="3429000"/>
            <a:ext cx="9359900" cy="129614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2. File </a:t>
            </a:r>
            <a:r>
              <a:rPr lang="ko-KR" altLang="en-US" sz="4000" dirty="0"/>
              <a:t>클래스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 dirty="0"/>
              <a:t>자바 기초</a:t>
            </a:r>
          </a:p>
        </p:txBody>
      </p:sp>
    </p:spTree>
    <p:extLst>
      <p:ext uri="{BB962C8B-B14F-4D97-AF65-F5344CB8AC3E}">
        <p14:creationId xmlns:p14="http://schemas.microsoft.com/office/powerpoint/2010/main" val="44404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2-1.</a:t>
            </a:r>
            <a:r>
              <a:rPr lang="ko-KR" altLang="en-US" dirty="0"/>
              <a:t> </a:t>
            </a:r>
            <a:r>
              <a:rPr lang="en-US" altLang="ko-KR" dirty="0"/>
              <a:t>File </a:t>
            </a:r>
            <a:r>
              <a:rPr lang="ko-KR" altLang="en-US" dirty="0"/>
              <a:t>클래스</a:t>
            </a:r>
          </a:p>
        </p:txBody>
      </p:sp>
      <p:sp>
        <p:nvSpPr>
          <p:cNvPr id="68" name="순서도: 처리 67"/>
          <p:cNvSpPr/>
          <p:nvPr/>
        </p:nvSpPr>
        <p:spPr>
          <a:xfrm>
            <a:off x="647564" y="1124744"/>
            <a:ext cx="7848872" cy="302433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1600" y="1458312"/>
            <a:ext cx="7200800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b="1" dirty="0"/>
              <a:t>io</a:t>
            </a:r>
            <a:r>
              <a:rPr lang="ko-KR" altLang="en-US" sz="2000" b="1" dirty="0"/>
              <a:t>패키지에서 제공하는 </a:t>
            </a:r>
            <a:r>
              <a:rPr lang="en-US" altLang="ko-KR" sz="2000" b="1" dirty="0"/>
              <a:t>File </a:t>
            </a:r>
            <a:r>
              <a:rPr lang="ko-KR" altLang="en-US" sz="2000" b="1" dirty="0"/>
              <a:t>클래스는 파일 크기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파일 속성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파일 이름 등의 정보를 얻어내는 기능과 파일 생성 및 삭제 기능을 제공하고 있습니다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/>
              <a:t>또한 디렉토리를 생성하고 디렉토리에 존재하는 파일 리스트를 얻어내는 기능도 있습니다</a:t>
            </a:r>
            <a:r>
              <a:rPr lang="en-US" altLang="ko-KR" sz="2000" b="1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2-2. File </a:t>
            </a:r>
            <a:r>
              <a:rPr lang="ko-KR" altLang="en-US" dirty="0"/>
              <a:t>클래스 주요 메서드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63319"/>
              </p:ext>
            </p:extLst>
          </p:nvPr>
        </p:nvGraphicFramePr>
        <p:xfrm>
          <a:off x="539552" y="1340768"/>
          <a:ext cx="7776865" cy="3076932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13"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dirty="0"/>
                    </a:p>
                    <a:p>
                      <a:pPr algn="ctr">
                        <a:defRPr/>
                      </a:pPr>
                      <a:endParaRPr lang="en-US" altLang="ko-KR" dirty="0"/>
                    </a:p>
                    <a:p>
                      <a:pPr algn="ctr">
                        <a:defRPr/>
                      </a:pPr>
                      <a:endParaRPr lang="en-US" altLang="ko-KR" dirty="0"/>
                    </a:p>
                    <a:p>
                      <a:pPr algn="ctr">
                        <a:defRPr/>
                      </a:pPr>
                      <a:r>
                        <a:rPr lang="ko-KR" altLang="en-US" dirty="0"/>
                        <a:t>파일 및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디렉토리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</a:t>
                      </a:r>
                      <a:endParaRPr lang="en-US" altLang="ko-KR" dirty="0"/>
                    </a:p>
                    <a:p>
                      <a:pPr algn="ctr">
                        <a:defRPr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dirty="0" err="1"/>
                        <a:t>boolean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createNewFile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새로운 파일을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dirty="0" err="1"/>
                        <a:t>boolean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mkdir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새로운 디렉토리를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boolean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mkdirs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>
                        <a:defRPr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경로상에 없는 모든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디렉토리를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dirty="0" err="1"/>
                        <a:t>boolean</a:t>
                      </a:r>
                      <a:r>
                        <a:rPr lang="en-US" altLang="ko-KR" dirty="0"/>
                        <a:t> delete()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파일 또는 디렉토리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0275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boolean</a:t>
                      </a:r>
                      <a:r>
                        <a:rPr lang="en-US" altLang="ko-KR" dirty="0"/>
                        <a:t> exists()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해당 경로에 파일이나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디렉토리가 존재하는지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여부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8655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2-3. File </a:t>
            </a:r>
            <a:r>
              <a:rPr lang="ko-KR" altLang="en-US" dirty="0"/>
              <a:t>클래스 주요 메서드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48900"/>
              </p:ext>
            </p:extLst>
          </p:nvPr>
        </p:nvGraphicFramePr>
        <p:xfrm>
          <a:off x="539552" y="1015588"/>
          <a:ext cx="8136904" cy="5360610"/>
        </p:xfrm>
        <a:graphic>
          <a:graphicData uri="http://schemas.openxmlformats.org/drawingml/2006/table">
            <a:tbl>
              <a:tblPr firstRow="1" bandRow="1">
                <a:tableStyleId>{0A19EC50-B813-4FCE-9F78-2F8D5DE6B856}</a:tableStyleId>
              </a:tblPr>
              <a:tblGrid>
                <a:gridCol w="15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1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13">
                <a:tc rowSpan="1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0" dirty="0"/>
                    </a:p>
                    <a:p>
                      <a:pPr algn="ctr">
                        <a:defRPr/>
                      </a:pPr>
                      <a:endParaRPr lang="en-US" altLang="ko-KR" b="0" dirty="0"/>
                    </a:p>
                    <a:p>
                      <a:pPr algn="ctr">
                        <a:defRPr/>
                      </a:pPr>
                      <a:endParaRPr lang="en-US" altLang="ko-KR" b="0" dirty="0"/>
                    </a:p>
                    <a:p>
                      <a:pPr algn="ctr">
                        <a:defRPr/>
                      </a:pPr>
                      <a:endParaRPr lang="en-US" altLang="ko-KR" b="0" dirty="0"/>
                    </a:p>
                    <a:p>
                      <a:pPr algn="ctr">
                        <a:defRPr/>
                      </a:pPr>
                      <a:endParaRPr lang="en-US" altLang="ko-KR" b="0" dirty="0"/>
                    </a:p>
                    <a:p>
                      <a:pPr algn="ctr">
                        <a:defRPr/>
                      </a:pPr>
                      <a:endParaRPr lang="en-US" altLang="ko-KR" b="0" dirty="0"/>
                    </a:p>
                    <a:p>
                      <a:pPr algn="ctr">
                        <a:defRPr/>
                      </a:pPr>
                      <a:endParaRPr lang="en-US" altLang="ko-KR" b="0" dirty="0"/>
                    </a:p>
                    <a:p>
                      <a:pPr algn="ctr">
                        <a:defRPr/>
                      </a:pPr>
                      <a:r>
                        <a:rPr lang="ko-KR" altLang="en-US" b="0" dirty="0"/>
                        <a:t>파일 및</a:t>
                      </a:r>
                      <a:br>
                        <a:rPr lang="en-US" altLang="ko-KR" b="0" dirty="0"/>
                      </a:br>
                      <a:r>
                        <a:rPr lang="ko-KR" altLang="en-US" b="0" dirty="0"/>
                        <a:t>디렉토리</a:t>
                      </a:r>
                      <a:br>
                        <a:rPr lang="en-US" altLang="ko-KR" b="0" dirty="0"/>
                      </a:br>
                      <a:r>
                        <a:rPr lang="ko-KR" altLang="en-US" b="0" dirty="0"/>
                        <a:t>정보 얻기</a:t>
                      </a:r>
                      <a:endParaRPr lang="en-US" altLang="ko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b="0" dirty="0" err="1"/>
                        <a:t>boolean</a:t>
                      </a:r>
                      <a:r>
                        <a:rPr lang="en-US" altLang="ko-KR" b="0" dirty="0"/>
                        <a:t> </a:t>
                      </a:r>
                      <a:r>
                        <a:rPr lang="en-US" altLang="ko-KR" b="0" dirty="0" err="1"/>
                        <a:t>canExecute</a:t>
                      </a:r>
                      <a:r>
                        <a:rPr lang="en-US" altLang="ko-KR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dirty="0"/>
                        <a:t>실행할 수 있는 파일인지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b="0" dirty="0" err="1"/>
                        <a:t>boolean</a:t>
                      </a:r>
                      <a:r>
                        <a:rPr lang="en-US" altLang="ko-KR" b="0" dirty="0"/>
                        <a:t> </a:t>
                      </a:r>
                      <a:r>
                        <a:rPr lang="en-US" altLang="ko-KR" b="0" dirty="0" err="1"/>
                        <a:t>canRead</a:t>
                      </a:r>
                      <a:r>
                        <a:rPr lang="en-US" altLang="ko-KR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dirty="0"/>
                        <a:t>읽을 수 있는 파일인지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/>
                        <a:t>boolean</a:t>
                      </a:r>
                      <a:r>
                        <a:rPr lang="en-US" altLang="ko-KR" b="0" dirty="0"/>
                        <a:t> </a:t>
                      </a:r>
                      <a:r>
                        <a:rPr lang="en-US" altLang="ko-KR" b="0" dirty="0" err="1"/>
                        <a:t>canWrite</a:t>
                      </a:r>
                      <a:r>
                        <a:rPr lang="en-US" altLang="ko-KR" b="0" dirty="0"/>
                        <a:t>()</a:t>
                      </a:r>
                    </a:p>
                    <a:p>
                      <a:pPr>
                        <a:defRPr/>
                      </a:pPr>
                      <a:endParaRPr lang="en-US" altLang="ko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수정 및 저장할 수 있는 </a:t>
                      </a:r>
                      <a:br>
                        <a:rPr lang="en-US" altLang="ko-KR" b="0" dirty="0"/>
                      </a:br>
                      <a:r>
                        <a:rPr lang="ko-KR" altLang="en-US" b="0" dirty="0"/>
                        <a:t>파일인지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b="0" dirty="0"/>
                        <a:t>String </a:t>
                      </a:r>
                      <a:r>
                        <a:rPr lang="en-US" altLang="ko-KR" b="0" dirty="0" err="1"/>
                        <a:t>getName</a:t>
                      </a:r>
                      <a:r>
                        <a:rPr lang="en-US" altLang="ko-KR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dirty="0"/>
                        <a:t>파일의 이름을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0275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String </a:t>
                      </a:r>
                      <a:r>
                        <a:rPr lang="en-US" altLang="ko-KR" b="0" dirty="0" err="1"/>
                        <a:t>getParent</a:t>
                      </a:r>
                      <a:r>
                        <a:rPr lang="en-US" altLang="ko-KR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dirty="0"/>
                        <a:t>부모 디렉토리를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86559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String </a:t>
                      </a:r>
                      <a:r>
                        <a:rPr lang="en-US" altLang="ko-KR" b="0" dirty="0" err="1"/>
                        <a:t>getPath</a:t>
                      </a:r>
                      <a:r>
                        <a:rPr lang="en-US" altLang="ko-KR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dirty="0"/>
                        <a:t>전체 경로를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200972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/>
                        <a:t>boolean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 err="1"/>
                        <a:t>isDirectory</a:t>
                      </a:r>
                      <a:r>
                        <a:rPr lang="en-US" altLang="ko-KR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dirty="0"/>
                        <a:t>디렉토리인지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85706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/>
                        <a:t>boolean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 err="1"/>
                        <a:t>isFile</a:t>
                      </a:r>
                      <a:r>
                        <a:rPr lang="en-US" altLang="ko-KR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dirty="0"/>
                        <a:t>파일인지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84949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long </a:t>
                      </a:r>
                      <a:r>
                        <a:rPr lang="en-US" altLang="ko-KR" b="0" dirty="0" err="1"/>
                        <a:t>lastModified</a:t>
                      </a:r>
                      <a:r>
                        <a:rPr lang="en-US" altLang="ko-KR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dirty="0"/>
                        <a:t>마지막 수정 날짜 및 시간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73474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long 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dirty="0"/>
                        <a:t>파일의 크기를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92689"/>
                  </a:ext>
                </a:extLst>
              </a:tr>
              <a:tr h="380613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File[] </a:t>
                      </a:r>
                      <a:r>
                        <a:rPr lang="en-US" altLang="ko-KR" b="0" dirty="0" err="1"/>
                        <a:t>listFiles</a:t>
                      </a:r>
                      <a:r>
                        <a:rPr lang="en-US" altLang="ko-KR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dirty="0"/>
                        <a:t>디렉토리에 포함된 파일 및 서브 디렉토리 목록 전부를 </a:t>
                      </a:r>
                      <a:r>
                        <a:rPr lang="en-US" altLang="ko-KR" b="0" dirty="0"/>
                        <a:t>File</a:t>
                      </a:r>
                      <a:r>
                        <a:rPr lang="ko-KR" altLang="en-US" b="0" dirty="0"/>
                        <a:t>객체배열로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1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47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215899" y="3429000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4000" dirty="0"/>
              <a:t>3. </a:t>
            </a:r>
            <a:r>
              <a:rPr lang="en-US" altLang="ko-KR" sz="4000" dirty="0" err="1"/>
              <a:t>FileInputStream</a:t>
            </a:r>
            <a:r>
              <a:rPr lang="ko-KR" altLang="en-US" sz="4000" dirty="0"/>
              <a:t>과</a:t>
            </a:r>
            <a:br>
              <a:rPr lang="en-US" altLang="ko-KR" sz="4000" dirty="0"/>
            </a:br>
            <a:r>
              <a:rPr lang="en-US" altLang="ko-KR" sz="4000" dirty="0"/>
              <a:t> </a:t>
            </a:r>
            <a:r>
              <a:rPr lang="en-US" altLang="ko-KR" sz="4000" dirty="0" err="1"/>
              <a:t>FileOutputStream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 dirty="0"/>
              <a:t>자바 기초</a:t>
            </a:r>
          </a:p>
        </p:txBody>
      </p:sp>
    </p:spTree>
    <p:extLst>
      <p:ext uri="{BB962C8B-B14F-4D97-AF65-F5344CB8AC3E}">
        <p14:creationId xmlns:p14="http://schemas.microsoft.com/office/powerpoint/2010/main" val="80011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584</Words>
  <Application>Microsoft Office PowerPoint</Application>
  <PresentationFormat>화면 슬라이드 쇼(4:3)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파일 입출력</vt:lpstr>
      <vt:lpstr>1. 입력 스트림과 출력 스트림</vt:lpstr>
      <vt:lpstr>1-1. 입력, 출력 스트림이란?</vt:lpstr>
      <vt:lpstr>1-2. 스트림의 종류</vt:lpstr>
      <vt:lpstr>2. File 클래스</vt:lpstr>
      <vt:lpstr>2-1. File 클래스</vt:lpstr>
      <vt:lpstr>2-2. File 클래스 주요 메서드</vt:lpstr>
      <vt:lpstr>2-3. File 클래스 주요 메서드</vt:lpstr>
      <vt:lpstr>3. FileInputStream과  FileOutputStream</vt:lpstr>
      <vt:lpstr>3-1. FileInputStream</vt:lpstr>
      <vt:lpstr>3-2. FileOutputStream</vt:lpstr>
      <vt:lpstr>4. FileReader와  FileWriter</vt:lpstr>
      <vt:lpstr>4-1. FileReader</vt:lpstr>
      <vt:lpstr>4-1. FileWriter</vt:lpstr>
      <vt:lpstr>5. 성능 향상 보조스트림 </vt:lpstr>
      <vt:lpstr>5-1. 성능 향상 보조 스트림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HongSoongu</cp:lastModifiedBy>
  <cp:revision>490</cp:revision>
  <dcterms:created xsi:type="dcterms:W3CDTF">2020-04-08T12:51:32Z</dcterms:created>
  <dcterms:modified xsi:type="dcterms:W3CDTF">2022-06-15T18:47:53Z</dcterms:modified>
  <cp:version/>
</cp:coreProperties>
</file>