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59"/>
  </p:normalViewPr>
  <p:slideViewPr>
    <p:cSldViewPr>
      <p:cViewPr varScale="1">
        <p:scale>
          <a:sx n="100" d="100"/>
          <a:sy n="100" d="100"/>
        </p:scale>
        <p:origin x="-3060" y="-72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0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3E45A68-727D-4672-B4AC-7B30446123CC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5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EC3569D2-49F6-4A41-AEB0-51537D697DA4}" type="datetime1">
              <a:rPr lang="ko-KR" altLang="en-US"/>
              <a:pPr lvl="0">
                <a:defRPr/>
              </a:pPr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21D1DA14-FE77-40ED-816D-ED067BD07CF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0.jpeg"  /><Relationship Id="rId4" Type="http://schemas.openxmlformats.org/officeDocument/2006/relationships/hyperlink" Target="http://ecomputernotes.com/what-is-c/basic-of-c-programming/escape-sequences-in-c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hyperlink" Target="http://javacircuit.blogspot.com/2009/08/6introduction-to-java-programs.html" TargetMode="External" /><Relationship Id="rId3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180528" y="306896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표준 입출력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  <p:sp>
        <p:nvSpPr>
          <p:cNvPr id="6" name=""/>
          <p:cNvSpPr txBox="1"/>
          <p:nvPr/>
        </p:nvSpPr>
        <p:spPr>
          <a:xfrm>
            <a:off x="3851920" y="4437112"/>
            <a:ext cx="5112568" cy="542558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Hong(Kokono)</a:t>
            </a:r>
            <a:endParaRPr lang="en-US" altLang="ko-KR" sz="3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2-1-2.</a:t>
            </a:r>
            <a:r>
              <a:rPr lang="ko-KR" altLang="en-US"/>
              <a:t> </a:t>
            </a:r>
            <a:r>
              <a:rPr lang="en-US" altLang="ko-KR"/>
              <a:t>Scanner </a:t>
            </a:r>
            <a:r>
              <a:rPr lang="ko-KR" altLang="en-US"/>
              <a:t>사용 예시</a:t>
            </a:r>
            <a:endParaRPr lang="ko-KR" altLang="en-US"/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9592" y="836712"/>
            <a:ext cx="7344816" cy="55004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2-2-1.</a:t>
            </a:r>
            <a:r>
              <a:rPr lang="ko-KR" altLang="en-US"/>
              <a:t> </a:t>
            </a:r>
            <a:r>
              <a:rPr lang="en-US" altLang="ko-KR"/>
              <a:t>Quiz1</a:t>
            </a:r>
            <a:endParaRPr lang="en-US" altLang="ko-KR"/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28800" y="1124744"/>
            <a:ext cx="5184576" cy="2160240"/>
          </a:xfrm>
          <a:prstGeom prst="rect">
            <a:avLst/>
          </a:prstGeom>
        </p:spPr>
      </p:pic>
      <p:sp>
        <p:nvSpPr>
          <p:cNvPr id="45" name=""/>
          <p:cNvSpPr txBox="1"/>
          <p:nvPr/>
        </p:nvSpPr>
        <p:spPr>
          <a:xfrm>
            <a:off x="899589" y="3758892"/>
            <a:ext cx="7344815" cy="243997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문제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위와 같은 결과가 나오는 프로그램을 코딩하세요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요구사항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사용자는 상품의 가격과 개수를 정수로 입력할 수 있어야 함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프로그램은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가지 정보를 입력하고 엔터를 누르면 상품의 총액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가격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X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개수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을 출력해야함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"/>
          <p:cNvSpPr/>
          <p:nvPr/>
        </p:nvSpPr>
        <p:spPr>
          <a:xfrm>
            <a:off x="683573" y="3614877"/>
            <a:ext cx="7848872" cy="2838459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2-2-2.</a:t>
            </a:r>
            <a:r>
              <a:rPr lang="ko-KR" altLang="en-US"/>
              <a:t> 예시 답안</a:t>
            </a:r>
            <a:endParaRPr lang="ko-KR" altLang="en-US"/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3414" y="1196752"/>
            <a:ext cx="7157170" cy="4682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2-3-1.</a:t>
            </a:r>
            <a:r>
              <a:rPr lang="ko-KR" altLang="en-US"/>
              <a:t> </a:t>
            </a:r>
            <a:r>
              <a:rPr lang="en-US" altLang="ko-KR"/>
              <a:t>Quiz2</a:t>
            </a:r>
            <a:endParaRPr lang="en-US" altLang="ko-KR"/>
          </a:p>
        </p:txBody>
      </p:sp>
      <p:sp>
        <p:nvSpPr>
          <p:cNvPr id="45" name=""/>
          <p:cNvSpPr txBox="1"/>
          <p:nvPr/>
        </p:nvSpPr>
        <p:spPr>
          <a:xfrm>
            <a:off x="899590" y="2534756"/>
            <a:ext cx="7344816" cy="24353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문제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위와 같은 결과가 나오는 프로그램을 코딩하세요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요구사항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사용자는 가진 돈의 액수를 정수로 입력할 수 있음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프로그램은 돈의 정보를 입력하고 엔터를 누르면 조건에 따라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5000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원 이상이면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김치찌개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”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2500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원이상이면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라면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”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을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0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원이면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굶어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!”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출력해야 함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"/>
          <p:cNvSpPr/>
          <p:nvPr/>
        </p:nvSpPr>
        <p:spPr>
          <a:xfrm>
            <a:off x="683575" y="2390741"/>
            <a:ext cx="7848872" cy="2838459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1659" y="1052736"/>
            <a:ext cx="2829292" cy="864096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72959" y="1052736"/>
            <a:ext cx="2798082" cy="864096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4812" y="1052736"/>
            <a:ext cx="2804770" cy="864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2-3-2.</a:t>
            </a:r>
            <a:r>
              <a:rPr lang="ko-KR" altLang="en-US"/>
              <a:t> 예시 답안</a:t>
            </a:r>
            <a:endParaRPr lang="ko-KR" altLang="en-US"/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2377" y="1370665"/>
            <a:ext cx="8179246" cy="4116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2-4-1.</a:t>
            </a:r>
            <a:r>
              <a:rPr lang="ko-KR" altLang="en-US"/>
              <a:t> </a:t>
            </a:r>
            <a:r>
              <a:rPr lang="en-US" altLang="ko-KR"/>
              <a:t>Quiz3</a:t>
            </a:r>
            <a:endParaRPr lang="en-US" altLang="ko-KR"/>
          </a:p>
        </p:txBody>
      </p:sp>
      <p:sp>
        <p:nvSpPr>
          <p:cNvPr id="45" name=""/>
          <p:cNvSpPr txBox="1"/>
          <p:nvPr/>
        </p:nvSpPr>
        <p:spPr>
          <a:xfrm>
            <a:off x="899588" y="3758892"/>
            <a:ext cx="7344816" cy="243997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문제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위와 같은 결과가 나오는 프로그램을 코딩하세요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요구사항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사용자는 이름과 나이를 입력할 수 있어야 함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프로그램은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가지 정보를 입력하고 엔터를 누르면 이름정보와 출생년도 정보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한국나이 기준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만나이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X)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출력해야함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"/>
          <p:cNvSpPr/>
          <p:nvPr/>
        </p:nvSpPr>
        <p:spPr>
          <a:xfrm>
            <a:off x="683573" y="3614877"/>
            <a:ext cx="7848872" cy="2838459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9732" y="816138"/>
            <a:ext cx="4824536" cy="27568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2-4-2.</a:t>
            </a:r>
            <a:r>
              <a:rPr lang="ko-KR" altLang="en-US"/>
              <a:t> 예시 답안</a:t>
            </a:r>
            <a:endParaRPr lang="ko-KR" altLang="en-US"/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0480" y="1115194"/>
            <a:ext cx="8163038" cy="51221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난수 생성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3-1-1.</a:t>
            </a:r>
            <a:r>
              <a:rPr lang="ko-KR" altLang="en-US"/>
              <a:t> 난수를 생성하는 함수 </a:t>
            </a:r>
            <a:r>
              <a:rPr lang="en-US" altLang="ko-KR"/>
              <a:t>Math.random()</a:t>
            </a:r>
            <a:endParaRPr lang="en-US" altLang="ko-KR"/>
          </a:p>
        </p:txBody>
      </p:sp>
      <p:sp>
        <p:nvSpPr>
          <p:cNvPr id="45" name=""/>
          <p:cNvSpPr txBox="1"/>
          <p:nvPr/>
        </p:nvSpPr>
        <p:spPr>
          <a:xfrm>
            <a:off x="899589" y="1382628"/>
            <a:ext cx="7344815" cy="310174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프로그램에서는 무작위의 데이터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난수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많이 쓰입니다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음악 재생 프로그램에서 무작위 음악을 재생하게하거나 게임에서 무작위 좌표의 적을 출현하게 한다거나 랜덤 상자로 극악의 확률을 가진 갓챠를 만드는 것처럼요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^^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Math.random()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함수는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0.0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이상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1.0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미만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실수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(double)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랜덤값을 생성합니다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"/>
          <p:cNvSpPr/>
          <p:nvPr/>
        </p:nvSpPr>
        <p:spPr>
          <a:xfrm>
            <a:off x="683576" y="1238613"/>
            <a:ext cx="7848872" cy="3486531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3-1-2.</a:t>
            </a:r>
            <a:r>
              <a:rPr lang="ko-KR" altLang="en-US"/>
              <a:t> </a:t>
            </a:r>
            <a:r>
              <a:rPr lang="en-US" altLang="ko-KR"/>
              <a:t>Math.random()</a:t>
            </a:r>
            <a:r>
              <a:rPr lang="ko-KR" altLang="en-US"/>
              <a:t> 사용 예시</a:t>
            </a:r>
            <a:endParaRPr lang="ko-KR" altLang="en-US"/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7714" y="1052736"/>
            <a:ext cx="7828571" cy="1944216"/>
          </a:xfrm>
          <a:prstGeom prst="rect">
            <a:avLst/>
          </a:prstGeom>
        </p:spPr>
      </p:pic>
      <p:sp>
        <p:nvSpPr>
          <p:cNvPr id="49" name=""/>
          <p:cNvSpPr/>
          <p:nvPr/>
        </p:nvSpPr>
        <p:spPr>
          <a:xfrm>
            <a:off x="3779912" y="3429000"/>
            <a:ext cx="1584176" cy="576064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68561" y="4387205"/>
            <a:ext cx="3503438" cy="1058018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79285" y="4409673"/>
            <a:ext cx="3533383" cy="10081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표준 출력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755576" y="1834920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<a:solidFill>
                <a:srgbClr val="eb58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ja-JP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1-1-1.</a:t>
            </a:r>
            <a:r>
              <a:rPr lang="ko-KR" altLang="en-US"/>
              <a:t> 자바 표준 출력함수 </a:t>
            </a:r>
            <a:r>
              <a:rPr lang="en-US" altLang="ko-KR"/>
              <a:t>System.out.print()</a:t>
            </a:r>
            <a:endParaRPr lang="en-US" altLang="ko-KR"/>
          </a:p>
        </p:txBody>
      </p:sp>
      <p:sp>
        <p:nvSpPr>
          <p:cNvPr id="41" name=""/>
          <p:cNvSpPr txBox="1"/>
          <p:nvPr/>
        </p:nvSpPr>
        <p:spPr>
          <a:xfrm>
            <a:off x="899589" y="1382628"/>
            <a:ext cx="7344816" cy="377801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표준 입출력이란 데이터 입출력을 위한 주변 장치를 별도로 설정하지 않았을 경우 사용되는 입출력을 말합니다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일반적으로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표준 입력은 키보드 입력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사용하며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표준 출력은 단말기 화면 출력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말합니다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자바는 표준 출력함수로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System.out.print()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지원하여 프로그램의 데이터를 화면에 출력할 수 있습니다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함수의 인자값으로 출력하고 싶은 변수나 상수를 넣으면 화면에 출력됩니다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"/>
          <p:cNvSpPr/>
          <p:nvPr/>
        </p:nvSpPr>
        <p:spPr>
          <a:xfrm>
            <a:off x="683568" y="1238613"/>
            <a:ext cx="7848872" cy="4278619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1-1-2.</a:t>
            </a:r>
            <a:r>
              <a:rPr lang="ko-KR" altLang="en-US"/>
              <a:t> </a:t>
            </a:r>
            <a:r>
              <a:rPr lang="en-US" altLang="ko-KR"/>
              <a:t>System.out.println()</a:t>
            </a:r>
            <a:endParaRPr lang="en-US" altLang="ko-KR"/>
          </a:p>
        </p:txBody>
      </p:sp>
      <p:sp>
        <p:nvSpPr>
          <p:cNvPr id="41" name=""/>
          <p:cNvSpPr txBox="1"/>
          <p:nvPr/>
        </p:nvSpPr>
        <p:spPr>
          <a:xfrm>
            <a:off x="899588" y="1382628"/>
            <a:ext cx="7344815" cy="142534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System.out.println()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은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print()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와는 달리 출력 후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자동 줄 개행 기능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(\n)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내포하고 있습니다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따라서 출력이 끝난 이후 자동으로 줄 개행을 하고 싶을 때 사용하며 줄 개행을 원치 않을 때는 사용하지 않습니다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"/>
          <p:cNvSpPr/>
          <p:nvPr/>
        </p:nvSpPr>
        <p:spPr>
          <a:xfrm>
            <a:off x="683568" y="1238613"/>
            <a:ext cx="7848872" cy="1758339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5616" y="3140968"/>
            <a:ext cx="2808312" cy="1365030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41776" y="3140968"/>
            <a:ext cx="2813996" cy="1296144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59632" y="5229200"/>
            <a:ext cx="2539229" cy="720080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28184" y="5074274"/>
            <a:ext cx="1440160" cy="1091030"/>
          </a:xfrm>
          <a:prstGeom prst="rect">
            <a:avLst/>
          </a:prstGeom>
        </p:spPr>
      </p:pic>
      <p:sp>
        <p:nvSpPr>
          <p:cNvPr id="47" name=""/>
          <p:cNvSpPr/>
          <p:nvPr/>
        </p:nvSpPr>
        <p:spPr>
          <a:xfrm>
            <a:off x="2267744" y="4581128"/>
            <a:ext cx="504056" cy="50405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8" name=""/>
          <p:cNvSpPr/>
          <p:nvPr/>
        </p:nvSpPr>
        <p:spPr>
          <a:xfrm>
            <a:off x="6660232" y="4509120"/>
            <a:ext cx="504056" cy="50405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9" name=""/>
          <p:cNvSpPr txBox="1"/>
          <p:nvPr/>
        </p:nvSpPr>
        <p:spPr>
          <a:xfrm>
            <a:off x="4211960" y="3789040"/>
            <a:ext cx="1008112" cy="100013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6000" b="1">
                <a:solidFill>
                  <a:srgbClr val="ff6600"/>
                </a:solidFill>
              </a:rPr>
              <a:t>vs</a:t>
            </a:r>
            <a:endParaRPr lang="en-US" altLang="ko-KR" sz="6000" b="1">
              <a:solidFill>
                <a:srgbClr val="ff6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1-1-3.</a:t>
            </a:r>
            <a:r>
              <a:rPr lang="ko-KR" altLang="en-US"/>
              <a:t> 탈출 문자</a:t>
            </a:r>
            <a:r>
              <a:rPr lang="en-US" altLang="ko-KR"/>
              <a:t>(escape sequence)</a:t>
            </a:r>
            <a:endParaRPr lang="en-US" altLang="ko-KR"/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0608" y="908720"/>
            <a:ext cx="7502783" cy="4535016"/>
          </a:xfrm>
          <a:prstGeom prst="rect">
            <a:avLst/>
          </a:prstGeom>
        </p:spPr>
      </p:pic>
      <p:sp>
        <p:nvSpPr>
          <p:cNvPr id="44" name=""/>
          <p:cNvSpPr txBox="1"/>
          <p:nvPr/>
        </p:nvSpPr>
        <p:spPr>
          <a:xfrm>
            <a:off x="827584" y="5733256"/>
            <a:ext cx="7848872" cy="6370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출처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4"/>
              </a:rPr>
              <a:t>http://ecomputernotes.com/what-is-c/basic-of-c-programming/escape-sequences-in-c</a:t>
            </a:r>
            <a:endParaRPr lang="ko-KR" altLang="en-US"/>
          </a:p>
        </p:txBody>
      </p:sp>
      <p:sp>
        <p:nvSpPr>
          <p:cNvPr id="45" name=""/>
          <p:cNvSpPr/>
          <p:nvPr/>
        </p:nvSpPr>
        <p:spPr>
          <a:xfrm>
            <a:off x="611560" y="2276872"/>
            <a:ext cx="288032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"/>
          <p:cNvSpPr/>
          <p:nvPr/>
        </p:nvSpPr>
        <p:spPr>
          <a:xfrm>
            <a:off x="611560" y="2996952"/>
            <a:ext cx="288032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"/>
          <p:cNvSpPr/>
          <p:nvPr/>
        </p:nvSpPr>
        <p:spPr>
          <a:xfrm>
            <a:off x="611560" y="3645024"/>
            <a:ext cx="288032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"/>
          <p:cNvSpPr/>
          <p:nvPr/>
        </p:nvSpPr>
        <p:spPr>
          <a:xfrm>
            <a:off x="611560" y="4005064"/>
            <a:ext cx="288032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"/>
          <p:cNvSpPr/>
          <p:nvPr/>
        </p:nvSpPr>
        <p:spPr>
          <a:xfrm>
            <a:off x="611560" y="4365104"/>
            <a:ext cx="288032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1-1-4.</a:t>
            </a:r>
            <a:r>
              <a:rPr lang="ko-KR" altLang="en-US"/>
              <a:t> </a:t>
            </a:r>
            <a:r>
              <a:rPr lang="en-US" altLang="ko-KR"/>
              <a:t>System.out.printf()</a:t>
            </a:r>
            <a:endParaRPr lang="en-US" altLang="ko-KR"/>
          </a:p>
        </p:txBody>
      </p:sp>
      <p:sp>
        <p:nvSpPr>
          <p:cNvPr id="41" name=""/>
          <p:cNvSpPr txBox="1"/>
          <p:nvPr/>
        </p:nvSpPr>
        <p:spPr>
          <a:xfrm>
            <a:off x="899586" y="1382628"/>
            <a:ext cx="7344816" cy="109196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System.out.printf()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은 문자열을 출력할 때 포맷 지정자를 사용하여 유용하게 사용할 수 있는 함수입니다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 방법은 아래와 같습니다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"/>
          <p:cNvSpPr/>
          <p:nvPr/>
        </p:nvSpPr>
        <p:spPr>
          <a:xfrm>
            <a:off x="683568" y="1238613"/>
            <a:ext cx="7848872" cy="1326291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7576" y="2708920"/>
            <a:ext cx="5968848" cy="2448272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67961" y="5277202"/>
            <a:ext cx="4008078" cy="960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1-1-5.</a:t>
            </a:r>
            <a:r>
              <a:rPr lang="ko-KR" altLang="en-US"/>
              <a:t> 포맷 지정자</a:t>
            </a:r>
            <a:r>
              <a:rPr lang="en-US" altLang="ko-KR"/>
              <a:t>(format specifier)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4" name=""/>
          <p:cNvSpPr txBox="1"/>
          <p:nvPr/>
        </p:nvSpPr>
        <p:spPr>
          <a:xfrm>
            <a:off x="827584" y="5733256"/>
            <a:ext cx="7848872" cy="6370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출처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2"/>
              </a:rPr>
              <a:t>http://javacircuit.blogspot.com/2009/08/6introduction-to-java-programs.html</a:t>
            </a:r>
            <a:endParaRPr lang="ko-KR" altLang="en-US"/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7720" y="980728"/>
            <a:ext cx="7528560" cy="4465320"/>
          </a:xfrm>
          <a:prstGeom prst="rect">
            <a:avLst/>
          </a:prstGeom>
        </p:spPr>
      </p:pic>
      <p:sp>
        <p:nvSpPr>
          <p:cNvPr id="46" name=""/>
          <p:cNvSpPr/>
          <p:nvPr/>
        </p:nvSpPr>
        <p:spPr>
          <a:xfrm>
            <a:off x="683568" y="1772816"/>
            <a:ext cx="288032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7" name=""/>
          <p:cNvSpPr/>
          <p:nvPr/>
        </p:nvSpPr>
        <p:spPr>
          <a:xfrm>
            <a:off x="683568" y="2564904"/>
            <a:ext cx="288032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"/>
          <p:cNvSpPr/>
          <p:nvPr/>
        </p:nvSpPr>
        <p:spPr>
          <a:xfrm>
            <a:off x="683568" y="4149080"/>
            <a:ext cx="288032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표준 입력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2-1-1.</a:t>
            </a:r>
            <a:r>
              <a:rPr lang="ko-KR" altLang="en-US"/>
              <a:t> 자바 표준 입력 클래스 </a:t>
            </a:r>
            <a:r>
              <a:rPr lang="en-US" altLang="ko-KR"/>
              <a:t>Scanner</a:t>
            </a:r>
            <a:endParaRPr lang="en-US" altLang="ko-KR"/>
          </a:p>
        </p:txBody>
      </p:sp>
      <p:sp>
        <p:nvSpPr>
          <p:cNvPr id="41" name=""/>
          <p:cNvSpPr txBox="1"/>
          <p:nvPr/>
        </p:nvSpPr>
        <p:spPr>
          <a:xfrm>
            <a:off x="899587" y="1382628"/>
            <a:ext cx="7344816" cy="310174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자바는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Scanner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라는 클래스를 사용하여 표준 입력을 간편하게 처리할 수 있습니다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Scanner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 방법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Scanner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클래스를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java.util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패키지로부터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import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Scanner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객체를 생성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Scanner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함수들을 사용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하여 입력을 처리한다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Scanner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사용이 끝났으면 메모리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자원을 반납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"/>
          <p:cNvSpPr/>
          <p:nvPr/>
        </p:nvSpPr>
        <p:spPr>
          <a:xfrm>
            <a:off x="683568" y="1238613"/>
            <a:ext cx="7848872" cy="3558539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332</ep:Words>
  <ep:PresentationFormat>화면 슬라이드 쇼(4:3)</ep:PresentationFormat>
  <ep:Paragraphs>57</ep:Paragraphs>
  <ep:Slides>20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>표준 입출력</vt:lpstr>
      <vt:lpstr>1. 표준 출력</vt:lpstr>
      <vt:lpstr>1-1-1. 자바 표준 출력함수 System.out.print()</vt:lpstr>
      <vt:lpstr>1-1-2. System.out.println()</vt:lpstr>
      <vt:lpstr>1-1-3. 탈출 문자(escape sequence)</vt:lpstr>
      <vt:lpstr>1-1-4. System.out.printf()</vt:lpstr>
      <vt:lpstr>1-1-5. 포맷 지정자(format specifier)</vt:lpstr>
      <vt:lpstr>2. 표준 입력</vt:lpstr>
      <vt:lpstr>2-1-1. 자바 표준 입력 클래스 Scanner</vt:lpstr>
      <vt:lpstr>2-1-2. Scanner 사용 예시</vt:lpstr>
      <vt:lpstr>2-2-1. Quiz1</vt:lpstr>
      <vt:lpstr>2-2-2. 예시 답안</vt:lpstr>
      <vt:lpstr>2-3-1. Quiz2</vt:lpstr>
      <vt:lpstr>2-3-2. 예시 답안</vt:lpstr>
      <vt:lpstr>2-4-1. Quiz3</vt:lpstr>
      <vt:lpstr>2-4-2. 예시 답안</vt:lpstr>
      <vt:lpstr>3. 난수 생성</vt:lpstr>
      <vt:lpstr>3-1-1. 난수를 생성하는 함수 Math.random()</vt:lpstr>
      <vt:lpstr>3-1-2. Math.random() 사용 예시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2020-04-08T12:51:32.000</dcterms:created>
  <dc:creator>Joker</dc:creator>
  <cp:lastModifiedBy>hong</cp:lastModifiedBy>
  <dcterms:modified xsi:type="dcterms:W3CDTF">2020-06-08T08:47:36.352</dcterms:modified>
  <cp:revision>208</cp:revision>
  <dc:title>PowerPoint 프레젠테이션</dc:title>
  <cp:version/>
</cp:coreProperties>
</file>