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9" r:id="rId4"/>
    <p:sldId id="274" r:id="rId5"/>
    <p:sldId id="273" r:id="rId6"/>
    <p:sldId id="275" r:id="rId7"/>
    <p:sldId id="272" r:id="rId8"/>
    <p:sldId id="271" r:id="rId9"/>
    <p:sldId id="276" r:id="rId10"/>
    <p:sldId id="277" r:id="rId11"/>
    <p:sldId id="278" r:id="rId12"/>
    <p:sldId id="280" r:id="rId13"/>
    <p:sldId id="270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데이터베이스 개요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DataBase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" y="827133"/>
            <a:ext cx="9037192" cy="519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764704"/>
            <a:ext cx="902793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1800" y="764704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509508"/>
            <a:ext cx="7272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DB-Engines Ranking - popularity ranking of database management systems (db-engines.com)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9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연습 문제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3669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" y="764704"/>
            <a:ext cx="912759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데이터베이스란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" y="908720"/>
            <a:ext cx="9068941" cy="538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610"/>
            <a:ext cx="9118338" cy="401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9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9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데이터베이스의 기본 기능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2043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" y="836712"/>
            <a:ext cx="906917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9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" y="760027"/>
            <a:ext cx="9033905" cy="533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9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데이터베이스의 종류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2838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65</Words>
  <Application>Microsoft Office PowerPoint</Application>
  <PresentationFormat>화면 슬라이드 쇼(4:3)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1강 - 데이터베이스 개요</vt:lpstr>
      <vt:lpstr>1. 데이터베이스란?</vt:lpstr>
      <vt:lpstr>PowerPoint 프레젠테이션</vt:lpstr>
      <vt:lpstr>PowerPoint 프레젠테이션</vt:lpstr>
      <vt:lpstr>PowerPoint 프레젠테이션</vt:lpstr>
      <vt:lpstr>2. 데이터베이스의 기본 기능</vt:lpstr>
      <vt:lpstr>PowerPoint 프레젠테이션</vt:lpstr>
      <vt:lpstr>PowerPoint 프레젠테이션</vt:lpstr>
      <vt:lpstr>3. 데이터베이스의 종류</vt:lpstr>
      <vt:lpstr>PowerPoint 프레젠테이션</vt:lpstr>
      <vt:lpstr>PowerPoint 프레젠테이션</vt:lpstr>
      <vt:lpstr>4. 연습 문제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150</cp:revision>
  <dcterms:created xsi:type="dcterms:W3CDTF">2020-04-08T12:51:32Z</dcterms:created>
  <dcterms:modified xsi:type="dcterms:W3CDTF">2021-02-24T10:39:23Z</dcterms:modified>
  <cp:version/>
</cp:coreProperties>
</file>