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9" r:id="rId4"/>
    <p:sldId id="270" r:id="rId5"/>
    <p:sldId id="282" r:id="rId6"/>
    <p:sldId id="271" r:id="rId7"/>
    <p:sldId id="272" r:id="rId8"/>
    <p:sldId id="273" r:id="rId9"/>
    <p:sldId id="274" r:id="rId10"/>
    <p:sldId id="283" r:id="rId11"/>
    <p:sldId id="275" r:id="rId12"/>
    <p:sldId id="276" r:id="rId13"/>
    <p:sldId id="277" r:id="rId14"/>
    <p:sldId id="278" r:id="rId15"/>
    <p:sldId id="284" r:id="rId16"/>
    <p:sldId id="279" r:id="rId17"/>
    <p:sldId id="26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A%9C%ED%94%8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2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관계형</a:t>
            </a:r>
            <a:r>
              <a:rPr lang="ko-KR" altLang="en-US" sz="4400" dirty="0" smtClean="0"/>
              <a:t> 데이터베이스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DataBase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관계형</a:t>
            </a:r>
            <a:r>
              <a:rPr lang="ko-KR" altLang="en-US" sz="4000" dirty="0" smtClean="0"/>
              <a:t> 데이터베이스를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다루기 </a:t>
            </a:r>
            <a:r>
              <a:rPr lang="ko-KR" altLang="en-US" sz="4000" dirty="0" err="1" smtClean="0"/>
              <a:t>위한사전</a:t>
            </a:r>
            <a:r>
              <a:rPr lang="ko-KR" altLang="en-US" sz="4000" dirty="0" smtClean="0"/>
              <a:t> 지식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8431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2" y="739415"/>
            <a:ext cx="8962023" cy="528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64705"/>
            <a:ext cx="909778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" y="730200"/>
            <a:ext cx="9023521" cy="536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8" y="750453"/>
            <a:ext cx="9062951" cy="534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4.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연습 문제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0184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3"/>
            <a:ext cx="9001000" cy="517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관계형</a:t>
            </a:r>
            <a:r>
              <a:rPr lang="ko-KR" altLang="en-US" sz="4000" dirty="0" smtClean="0"/>
              <a:t> 데이터베이스란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" y="764703"/>
            <a:ext cx="9025513" cy="540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80112" y="5183070"/>
            <a:ext cx="324036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42544" y="6053166"/>
            <a:ext cx="3888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hlinkClick r:id="rId3"/>
              </a:rPr>
              <a:t>튜플</a:t>
            </a:r>
            <a:r>
              <a:rPr lang="ko-KR" altLang="en-US" sz="1200" dirty="0">
                <a:hlinkClick r:id="rId3"/>
              </a:rPr>
              <a:t> </a:t>
            </a:r>
            <a:r>
              <a:rPr lang="en-US" altLang="ko-KR" sz="1200" dirty="0">
                <a:hlinkClick r:id="rId3"/>
              </a:rPr>
              <a:t>- </a:t>
            </a:r>
            <a:r>
              <a:rPr lang="ko-KR" altLang="en-US" sz="1200" dirty="0" err="1">
                <a:hlinkClick r:id="rId3"/>
              </a:rPr>
              <a:t>위키백과</a:t>
            </a:r>
            <a:r>
              <a:rPr lang="en-US" altLang="ko-KR" sz="1200" dirty="0">
                <a:hlinkClick r:id="rId3"/>
              </a:rPr>
              <a:t>, </a:t>
            </a:r>
            <a:r>
              <a:rPr lang="ko-KR" altLang="en-US" sz="1200" dirty="0">
                <a:hlinkClick r:id="rId3"/>
              </a:rPr>
              <a:t>우리 모두의 백과사전 </a:t>
            </a:r>
            <a:r>
              <a:rPr lang="en-US" altLang="ko-KR" sz="1200" dirty="0">
                <a:hlinkClick r:id="rId3"/>
              </a:rPr>
              <a:t>(wikipedia.org)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" y="764704"/>
            <a:ext cx="908662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SQL </a:t>
            </a:r>
            <a:r>
              <a:rPr lang="ko-KR" altLang="en-US" sz="4000" dirty="0" smtClean="0"/>
              <a:t>기초 지식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2129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3" y="803297"/>
            <a:ext cx="9092673" cy="538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19154" y="833765"/>
            <a:ext cx="3108830" cy="21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" y="764704"/>
            <a:ext cx="911915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764705"/>
            <a:ext cx="9086620" cy="54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8" y="747452"/>
            <a:ext cx="8992741" cy="532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64</Words>
  <Application>Microsoft Office PowerPoint</Application>
  <PresentationFormat>화면 슬라이드 쇼(4:3)</PresentationFormat>
  <Paragraphs>18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2강 - 관계형 데이터베이스</vt:lpstr>
      <vt:lpstr>1. 관계형 데이터베이스란?</vt:lpstr>
      <vt:lpstr>PowerPoint 프레젠테이션</vt:lpstr>
      <vt:lpstr>PowerPoint 프레젠테이션</vt:lpstr>
      <vt:lpstr>2. SQL 기초 지식</vt:lpstr>
      <vt:lpstr>PowerPoint 프레젠테이션</vt:lpstr>
      <vt:lpstr>PowerPoint 프레젠테이션</vt:lpstr>
      <vt:lpstr>PowerPoint 프레젠테이션</vt:lpstr>
      <vt:lpstr>PowerPoint 프레젠테이션</vt:lpstr>
      <vt:lpstr>3. 관계형 데이터베이스를 다루기 위한사전 지식</vt:lpstr>
      <vt:lpstr>PowerPoint 프레젠테이션</vt:lpstr>
      <vt:lpstr>PowerPoint 프레젠테이션</vt:lpstr>
      <vt:lpstr>PowerPoint 프레젠테이션</vt:lpstr>
      <vt:lpstr>PowerPoint 프레젠테이션</vt:lpstr>
      <vt:lpstr>4. 연습 문제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154</cp:revision>
  <dcterms:created xsi:type="dcterms:W3CDTF">2020-04-08T12:51:32Z</dcterms:created>
  <dcterms:modified xsi:type="dcterms:W3CDTF">2021-02-24T10:41:36Z</dcterms:modified>
  <cp:version/>
</cp:coreProperties>
</file>