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69" r:id="rId4"/>
    <p:sldId id="284" r:id="rId5"/>
    <p:sldId id="270" r:id="rId6"/>
    <p:sldId id="271" r:id="rId7"/>
    <p:sldId id="272" r:id="rId8"/>
    <p:sldId id="273" r:id="rId9"/>
    <p:sldId id="285" r:id="rId10"/>
    <p:sldId id="274" r:id="rId11"/>
    <p:sldId id="275" r:id="rId12"/>
    <p:sldId id="276" r:id="rId13"/>
    <p:sldId id="277" r:id="rId14"/>
    <p:sldId id="286" r:id="rId15"/>
    <p:sldId id="278" r:id="rId16"/>
    <p:sldId id="279" r:id="rId17"/>
    <p:sldId id="280" r:id="rId18"/>
    <p:sldId id="281" r:id="rId19"/>
    <p:sldId id="287" r:id="rId20"/>
    <p:sldId id="282" r:id="rId21"/>
    <p:sldId id="283" r:id="rId22"/>
    <p:sldId id="292" r:id="rId23"/>
    <p:sldId id="288" r:id="rId24"/>
    <p:sldId id="293" r:id="rId25"/>
    <p:sldId id="289" r:id="rId26"/>
    <p:sldId id="26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3%A4%EB%93%9C_(%EB%8D%B0%EC%9D%B4%ED%84%B0%EB%B2%A0%EC%9D%B4%EC%8A%A4_%EC%95%84%ED%82%A4%ED%85%8D%EC%B2%98)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데이터베이스 아키텍처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DataBase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" y="764702"/>
            <a:ext cx="9019092" cy="532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49256" y="799206"/>
            <a:ext cx="511220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" y="730201"/>
            <a:ext cx="9064657" cy="536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64704"/>
            <a:ext cx="900634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" y="747451"/>
            <a:ext cx="9059665" cy="53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DB </a:t>
            </a:r>
            <a:r>
              <a:rPr lang="ko-KR" altLang="en-US" sz="4000" dirty="0" smtClean="0"/>
              <a:t>서버의 다중화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7333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" y="738826"/>
            <a:ext cx="9045665" cy="53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" y="735827"/>
            <a:ext cx="9050732" cy="535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" y="747453"/>
            <a:ext cx="9089879" cy="541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" y="764704"/>
            <a:ext cx="9125293" cy="540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5.</a:t>
            </a:r>
            <a:r>
              <a:rPr lang="ko-KR" altLang="en-US" sz="4000" dirty="0" smtClean="0"/>
              <a:t> 성능 추구를 위한 다중화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5696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아키텍처란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" y="738826"/>
            <a:ext cx="9035267" cy="53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4174958"/>
            <a:ext cx="81369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4355848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hlinkClick r:id="rId3"/>
              </a:rPr>
              <a:t>샤드</a:t>
            </a:r>
            <a:r>
              <a:rPr lang="ko-KR" altLang="en-US" sz="1600" dirty="0">
                <a:hlinkClick r:id="rId3"/>
              </a:rPr>
              <a:t> </a:t>
            </a:r>
            <a:r>
              <a:rPr lang="en-US" altLang="ko-KR" sz="1600" dirty="0">
                <a:hlinkClick r:id="rId3"/>
              </a:rPr>
              <a:t>(</a:t>
            </a:r>
            <a:r>
              <a:rPr lang="ko-KR" altLang="en-US" sz="1600" dirty="0">
                <a:hlinkClick r:id="rId3"/>
              </a:rPr>
              <a:t>데이터베이스 아키텍처</a:t>
            </a:r>
            <a:r>
              <a:rPr lang="en-US" altLang="ko-KR" sz="1600" dirty="0">
                <a:hlinkClick r:id="rId3"/>
              </a:rPr>
              <a:t>) - </a:t>
            </a:r>
            <a:r>
              <a:rPr lang="ko-KR" altLang="en-US" sz="1600" dirty="0" err="1">
                <a:hlinkClick r:id="rId3"/>
              </a:rPr>
              <a:t>위키백과</a:t>
            </a:r>
            <a:r>
              <a:rPr lang="en-US" altLang="ko-KR" sz="1600" dirty="0">
                <a:hlinkClick r:id="rId3"/>
              </a:rPr>
              <a:t>, </a:t>
            </a:r>
            <a:r>
              <a:rPr lang="ko-KR" altLang="en-US" sz="1600" dirty="0">
                <a:hlinkClick r:id="rId3"/>
              </a:rPr>
              <a:t>우리 모두의 백과사전 </a:t>
            </a:r>
            <a:r>
              <a:rPr lang="en-US" altLang="ko-KR" sz="1600" dirty="0">
                <a:hlinkClick r:id="rId3"/>
              </a:rPr>
              <a:t>(wikipedia.org)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" y="747452"/>
            <a:ext cx="9054682" cy="534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6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적합한 아키텍처를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설계하기 위해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4953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" y="764704"/>
            <a:ext cx="898284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7. </a:t>
            </a:r>
            <a:r>
              <a:rPr lang="ko-KR" altLang="en-US" sz="4000" dirty="0" smtClean="0"/>
              <a:t>연습 문제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4705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" y="724574"/>
            <a:ext cx="9008310" cy="53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" y="735827"/>
            <a:ext cx="8989213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아키텍처의 역사와 개요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981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8521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1" y="764705"/>
            <a:ext cx="8999965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" y="709949"/>
            <a:ext cx="910220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" y="764704"/>
            <a:ext cx="911915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3.</a:t>
            </a:r>
            <a:r>
              <a:rPr lang="ko-KR" altLang="en-US" sz="4000" dirty="0" smtClean="0"/>
              <a:t> 가용성과 </a:t>
            </a:r>
            <a:r>
              <a:rPr lang="ko-KR" altLang="en-US" sz="4000" dirty="0" err="1" smtClean="0"/>
              <a:t>확장성</a:t>
            </a:r>
            <a:r>
              <a:rPr lang="ko-KR" altLang="en-US" sz="4000" dirty="0" smtClean="0"/>
              <a:t> 확보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1114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98</Words>
  <Application>Microsoft Office PowerPoint</Application>
  <PresentationFormat>화면 슬라이드 쇼(4:3)</PresentationFormat>
  <Paragraphs>27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3강 - 데이터베이스 아키텍처</vt:lpstr>
      <vt:lpstr>1. 아키텍처란?</vt:lpstr>
      <vt:lpstr>PowerPoint 프레젠테이션</vt:lpstr>
      <vt:lpstr>2. 아키텍처의 역사와 개요</vt:lpstr>
      <vt:lpstr>PowerPoint 프레젠테이션</vt:lpstr>
      <vt:lpstr>PowerPoint 프레젠테이션</vt:lpstr>
      <vt:lpstr>PowerPoint 프레젠테이션</vt:lpstr>
      <vt:lpstr>PowerPoint 프레젠테이션</vt:lpstr>
      <vt:lpstr>3. 가용성과 확장성 확보</vt:lpstr>
      <vt:lpstr>PowerPoint 프레젠테이션</vt:lpstr>
      <vt:lpstr>PowerPoint 프레젠테이션</vt:lpstr>
      <vt:lpstr>PowerPoint 프레젠테이션</vt:lpstr>
      <vt:lpstr>PowerPoint 프레젠테이션</vt:lpstr>
      <vt:lpstr>4. DB 서버의 다중화</vt:lpstr>
      <vt:lpstr>PowerPoint 프레젠테이션</vt:lpstr>
      <vt:lpstr>PowerPoint 프레젠테이션</vt:lpstr>
      <vt:lpstr>PowerPoint 프레젠테이션</vt:lpstr>
      <vt:lpstr>PowerPoint 프레젠테이션</vt:lpstr>
      <vt:lpstr>5. 성능 추구를 위한 다중화</vt:lpstr>
      <vt:lpstr>PowerPoint 프레젠테이션</vt:lpstr>
      <vt:lpstr>PowerPoint 프레젠테이션</vt:lpstr>
      <vt:lpstr>6. 적합한 아키텍처를  설계하기 위해</vt:lpstr>
      <vt:lpstr>PowerPoint 프레젠테이션</vt:lpstr>
      <vt:lpstr>7. 연습 문제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164</cp:revision>
  <dcterms:created xsi:type="dcterms:W3CDTF">2020-04-08T12:51:32Z</dcterms:created>
  <dcterms:modified xsi:type="dcterms:W3CDTF">2021-02-24T10:42:23Z</dcterms:modified>
  <cp:version/>
</cp:coreProperties>
</file>