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4</a:t>
            </a:r>
            <a:r>
              <a:rPr lang="ko-KR" altLang="en-US" sz="4000" dirty="0" smtClean="0"/>
              <a:t>강 </a:t>
            </a:r>
            <a:r>
              <a:rPr lang="en-US" altLang="ko-KR" sz="4000" dirty="0" smtClean="0"/>
              <a:t>-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SQL </a:t>
            </a:r>
            <a:r>
              <a:rPr lang="ko-KR" altLang="en-US" sz="4000" dirty="0" smtClean="0"/>
              <a:t>기본</a:t>
            </a:r>
            <a:endParaRPr lang="en-US" altLang="ko-KR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err="1" smtClean="0"/>
              <a:t>DataBase</a:t>
            </a:r>
            <a:endParaRPr lang="en-US" altLang="ko-KR" sz="4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1239689" cy="263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2476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622" y="3140968"/>
            <a:ext cx="52578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49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SELECT</a:t>
            </a:r>
            <a:r>
              <a:rPr lang="ko-KR" altLang="en-US" sz="4000" dirty="0" smtClean="0"/>
              <a:t>문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DataBase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5432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764704"/>
            <a:ext cx="8946971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7505" y="1052736"/>
            <a:ext cx="8640959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81" y="1268760"/>
            <a:ext cx="23145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69161"/>
            <a:ext cx="50768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3968" y="162880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사원 테이블에서 사원 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사원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이메일을</a:t>
            </a:r>
            <a:r>
              <a:rPr lang="ko-KR" altLang="en-US" dirty="0" smtClean="0"/>
              <a:t> 조회하라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03" y="812897"/>
            <a:ext cx="648072" cy="18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9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764704"/>
            <a:ext cx="8946971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7505" y="1052736"/>
            <a:ext cx="8640959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3968" y="162880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사원 테이블에서 사원의 모든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조회하라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56665"/>
            <a:ext cx="23145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07" y="3356992"/>
            <a:ext cx="8714781" cy="234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03" y="812897"/>
            <a:ext cx="648072" cy="18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6" y="764704"/>
            <a:ext cx="40759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26098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073497"/>
            <a:ext cx="35052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36" y="1268760"/>
            <a:ext cx="1614859" cy="79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3056"/>
            <a:ext cx="3816424" cy="139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32682"/>
            <a:ext cx="3491645" cy="24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02745"/>
            <a:ext cx="2464310" cy="50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2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INSERT, UPDATE, DELETE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DataBase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79112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1261337" cy="28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6154638" cy="44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40957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92725"/>
            <a:ext cx="8753425" cy="4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55" y="4437112"/>
            <a:ext cx="4175737" cy="88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326" y="4437112"/>
            <a:ext cx="2533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310" y="5333655"/>
            <a:ext cx="439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7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0882"/>
            <a:ext cx="1311697" cy="27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02" y="1124744"/>
            <a:ext cx="4320480" cy="42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55" y="1641232"/>
            <a:ext cx="1767694" cy="41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21282" y="1154513"/>
            <a:ext cx="359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BOARD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55" y="2132856"/>
            <a:ext cx="8097341" cy="1080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02" y="3284984"/>
            <a:ext cx="2587022" cy="40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9" y="3789040"/>
            <a:ext cx="25717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9" y="4365104"/>
            <a:ext cx="46863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72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0882"/>
            <a:ext cx="1311697" cy="27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3811159" cy="413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30289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49080"/>
            <a:ext cx="52673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45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63</Words>
  <Application>Microsoft Office PowerPoint</Application>
  <PresentationFormat>화면 슬라이드 쇼(4:3)</PresentationFormat>
  <Paragraphs>14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4강 - SQL 기본</vt:lpstr>
      <vt:lpstr>1. SELECT문</vt:lpstr>
      <vt:lpstr>PowerPoint 프레젠테이션</vt:lpstr>
      <vt:lpstr>PowerPoint 프레젠테이션</vt:lpstr>
      <vt:lpstr>PowerPoint 프레젠테이션</vt:lpstr>
      <vt:lpstr>2. INSERT, UPDATE, DELETE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169</cp:revision>
  <dcterms:created xsi:type="dcterms:W3CDTF">2020-04-08T12:51:32Z</dcterms:created>
  <dcterms:modified xsi:type="dcterms:W3CDTF">2021-02-28T08:18:00Z</dcterms:modified>
  <cp:version/>
</cp:coreProperties>
</file>